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42"/>
  </p:notesMasterIdLst>
  <p:handoutMasterIdLst>
    <p:handoutMasterId r:id="rId243"/>
  </p:handoutMasterIdLst>
  <p:sldIdLst>
    <p:sldId id="256" r:id="rId2"/>
    <p:sldId id="257" r:id="rId3"/>
    <p:sldId id="258" r:id="rId4"/>
    <p:sldId id="259" r:id="rId5"/>
    <p:sldId id="260" r:id="rId6"/>
    <p:sldId id="261" r:id="rId7"/>
    <p:sldId id="262" r:id="rId8"/>
    <p:sldId id="263" r:id="rId9"/>
    <p:sldId id="264" r:id="rId10"/>
    <p:sldId id="265"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71" r:id="rId33"/>
    <p:sldId id="1030" r:id="rId34"/>
    <p:sldId id="313" r:id="rId35"/>
    <p:sldId id="314" r:id="rId36"/>
    <p:sldId id="315" r:id="rId37"/>
    <p:sldId id="1033" r:id="rId38"/>
    <p:sldId id="317" r:id="rId39"/>
    <p:sldId id="318" r:id="rId40"/>
    <p:sldId id="319" r:id="rId41"/>
    <p:sldId id="320" r:id="rId42"/>
    <p:sldId id="321" r:id="rId43"/>
    <p:sldId id="705" r:id="rId44"/>
    <p:sldId id="322" r:id="rId45"/>
    <p:sldId id="323" r:id="rId46"/>
    <p:sldId id="704"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706" r:id="rId71"/>
    <p:sldId id="707" r:id="rId72"/>
    <p:sldId id="708" r:id="rId73"/>
    <p:sldId id="1034" r:id="rId74"/>
    <p:sldId id="710" r:id="rId75"/>
    <p:sldId id="711" r:id="rId76"/>
    <p:sldId id="712" r:id="rId77"/>
    <p:sldId id="713" r:id="rId78"/>
    <p:sldId id="714" r:id="rId79"/>
    <p:sldId id="715" r:id="rId80"/>
    <p:sldId id="716" r:id="rId81"/>
    <p:sldId id="717" r:id="rId82"/>
    <p:sldId id="718" r:id="rId83"/>
    <p:sldId id="719" r:id="rId84"/>
    <p:sldId id="720" r:id="rId85"/>
    <p:sldId id="721" r:id="rId86"/>
    <p:sldId id="722" r:id="rId87"/>
    <p:sldId id="723" r:id="rId88"/>
    <p:sldId id="724" r:id="rId89"/>
    <p:sldId id="725" r:id="rId90"/>
    <p:sldId id="726" r:id="rId91"/>
    <p:sldId id="727" r:id="rId92"/>
    <p:sldId id="728" r:id="rId93"/>
    <p:sldId id="729" r:id="rId94"/>
    <p:sldId id="730" r:id="rId95"/>
    <p:sldId id="731" r:id="rId96"/>
    <p:sldId id="732" r:id="rId97"/>
    <p:sldId id="733" r:id="rId98"/>
    <p:sldId id="734" r:id="rId99"/>
    <p:sldId id="735" r:id="rId100"/>
    <p:sldId id="736" r:id="rId101"/>
    <p:sldId id="737" r:id="rId102"/>
    <p:sldId id="738" r:id="rId103"/>
    <p:sldId id="739" r:id="rId104"/>
    <p:sldId id="740" r:id="rId105"/>
    <p:sldId id="741" r:id="rId106"/>
    <p:sldId id="742" r:id="rId107"/>
    <p:sldId id="743" r:id="rId108"/>
    <p:sldId id="744" r:id="rId109"/>
    <p:sldId id="1035" r:id="rId110"/>
    <p:sldId id="746" r:id="rId111"/>
    <p:sldId id="747" r:id="rId112"/>
    <p:sldId id="748" r:id="rId113"/>
    <p:sldId id="749" r:id="rId114"/>
    <p:sldId id="750" r:id="rId115"/>
    <p:sldId id="751" r:id="rId116"/>
    <p:sldId id="752" r:id="rId117"/>
    <p:sldId id="753" r:id="rId118"/>
    <p:sldId id="754" r:id="rId119"/>
    <p:sldId id="755" r:id="rId120"/>
    <p:sldId id="756" r:id="rId121"/>
    <p:sldId id="757" r:id="rId122"/>
    <p:sldId id="758" r:id="rId123"/>
    <p:sldId id="759" r:id="rId124"/>
    <p:sldId id="760" r:id="rId125"/>
    <p:sldId id="761" r:id="rId126"/>
    <p:sldId id="762" r:id="rId127"/>
    <p:sldId id="763" r:id="rId128"/>
    <p:sldId id="764" r:id="rId129"/>
    <p:sldId id="765" r:id="rId130"/>
    <p:sldId id="766" r:id="rId131"/>
    <p:sldId id="767" r:id="rId132"/>
    <p:sldId id="768" r:id="rId133"/>
    <p:sldId id="769" r:id="rId134"/>
    <p:sldId id="770" r:id="rId135"/>
    <p:sldId id="771" r:id="rId136"/>
    <p:sldId id="772" r:id="rId137"/>
    <p:sldId id="773" r:id="rId138"/>
    <p:sldId id="774" r:id="rId139"/>
    <p:sldId id="775" r:id="rId140"/>
    <p:sldId id="776" r:id="rId141"/>
    <p:sldId id="777" r:id="rId142"/>
    <p:sldId id="778" r:id="rId143"/>
    <p:sldId id="779" r:id="rId144"/>
    <p:sldId id="780" r:id="rId145"/>
    <p:sldId id="1036" r:id="rId146"/>
    <p:sldId id="782" r:id="rId147"/>
    <p:sldId id="783" r:id="rId148"/>
    <p:sldId id="784" r:id="rId149"/>
    <p:sldId id="785" r:id="rId150"/>
    <p:sldId id="786" r:id="rId151"/>
    <p:sldId id="787" r:id="rId152"/>
    <p:sldId id="788" r:id="rId153"/>
    <p:sldId id="789" r:id="rId154"/>
    <p:sldId id="790" r:id="rId155"/>
    <p:sldId id="791" r:id="rId156"/>
    <p:sldId id="792" r:id="rId157"/>
    <p:sldId id="793" r:id="rId158"/>
    <p:sldId id="794" r:id="rId159"/>
    <p:sldId id="795" r:id="rId160"/>
    <p:sldId id="796" r:id="rId161"/>
    <p:sldId id="797" r:id="rId162"/>
    <p:sldId id="798" r:id="rId163"/>
    <p:sldId id="799" r:id="rId164"/>
    <p:sldId id="800" r:id="rId165"/>
    <p:sldId id="801" r:id="rId166"/>
    <p:sldId id="802" r:id="rId167"/>
    <p:sldId id="803" r:id="rId168"/>
    <p:sldId id="804" r:id="rId169"/>
    <p:sldId id="805" r:id="rId170"/>
    <p:sldId id="806" r:id="rId171"/>
    <p:sldId id="807" r:id="rId172"/>
    <p:sldId id="808" r:id="rId173"/>
    <p:sldId id="809" r:id="rId174"/>
    <p:sldId id="810" r:id="rId175"/>
    <p:sldId id="811" r:id="rId176"/>
    <p:sldId id="812" r:id="rId177"/>
    <p:sldId id="813" r:id="rId178"/>
    <p:sldId id="814" r:id="rId179"/>
    <p:sldId id="815" r:id="rId180"/>
    <p:sldId id="816" r:id="rId181"/>
    <p:sldId id="1037" r:id="rId182"/>
    <p:sldId id="818" r:id="rId183"/>
    <p:sldId id="819" r:id="rId184"/>
    <p:sldId id="820" r:id="rId185"/>
    <p:sldId id="821" r:id="rId186"/>
    <p:sldId id="822" r:id="rId187"/>
    <p:sldId id="823" r:id="rId188"/>
    <p:sldId id="824" r:id="rId189"/>
    <p:sldId id="825" r:id="rId190"/>
    <p:sldId id="826" r:id="rId191"/>
    <p:sldId id="827" r:id="rId192"/>
    <p:sldId id="828" r:id="rId193"/>
    <p:sldId id="829" r:id="rId194"/>
    <p:sldId id="830" r:id="rId195"/>
    <p:sldId id="831" r:id="rId196"/>
    <p:sldId id="832" r:id="rId197"/>
    <p:sldId id="833" r:id="rId198"/>
    <p:sldId id="834" r:id="rId199"/>
    <p:sldId id="835" r:id="rId200"/>
    <p:sldId id="836" r:id="rId201"/>
    <p:sldId id="1038" r:id="rId202"/>
    <p:sldId id="838" r:id="rId203"/>
    <p:sldId id="839" r:id="rId204"/>
    <p:sldId id="840" r:id="rId205"/>
    <p:sldId id="841" r:id="rId206"/>
    <p:sldId id="1039" r:id="rId207"/>
    <p:sldId id="843" r:id="rId208"/>
    <p:sldId id="844" r:id="rId209"/>
    <p:sldId id="845" r:id="rId210"/>
    <p:sldId id="846" r:id="rId211"/>
    <p:sldId id="847" r:id="rId212"/>
    <p:sldId id="848" r:id="rId213"/>
    <p:sldId id="849" r:id="rId214"/>
    <p:sldId id="653" r:id="rId215"/>
    <p:sldId id="654" r:id="rId216"/>
    <p:sldId id="655" r:id="rId217"/>
    <p:sldId id="656" r:id="rId218"/>
    <p:sldId id="657" r:id="rId219"/>
    <p:sldId id="658" r:id="rId220"/>
    <p:sldId id="659" r:id="rId221"/>
    <p:sldId id="660" r:id="rId222"/>
    <p:sldId id="661" r:id="rId223"/>
    <p:sldId id="662" r:id="rId224"/>
    <p:sldId id="663" r:id="rId225"/>
    <p:sldId id="664" r:id="rId226"/>
    <p:sldId id="665" r:id="rId227"/>
    <p:sldId id="666" r:id="rId228"/>
    <p:sldId id="667" r:id="rId229"/>
    <p:sldId id="668" r:id="rId230"/>
    <p:sldId id="1032" r:id="rId231"/>
    <p:sldId id="669" r:id="rId232"/>
    <p:sldId id="670" r:id="rId233"/>
    <p:sldId id="671" r:id="rId234"/>
    <p:sldId id="672" r:id="rId235"/>
    <p:sldId id="673" r:id="rId236"/>
    <p:sldId id="674" r:id="rId237"/>
    <p:sldId id="675" r:id="rId238"/>
    <p:sldId id="676" r:id="rId239"/>
    <p:sldId id="677" r:id="rId240"/>
    <p:sldId id="678" r:id="rId2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1ère de couverture" id="{34042273-8DE0-4B77-912C-2F0D84A3EEBA}">
          <p14:sldIdLst>
            <p14:sldId id="256"/>
          </p14:sldIdLst>
        </p14:section>
        <p14:section name="Introduction du document" id="{E1FC1A95-5597-49E0-9767-45EC1A16BCD0}">
          <p14:sldIdLst>
            <p14:sldId id="257"/>
            <p14:sldId id="258"/>
            <p14:sldId id="259"/>
            <p14:sldId id="260"/>
          </p14:sldIdLst>
        </p14:section>
        <p14:section name="Iintroduction du rapport" id="{BEB9A184-DF5D-4831-851D-F523F1F7CF4E}">
          <p14:sldIdLst>
            <p14:sldId id="261"/>
            <p14:sldId id="262"/>
            <p14:sldId id="263"/>
            <p14:sldId id="264"/>
            <p14:sldId id="265"/>
          </p14:sldIdLst>
        </p14:section>
        <p14:section name="Le rapport" id="{CC0E7FFB-9B01-49DD-843F-444061ECCB1A}">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 name="Remerciements" id="{C238BC39-B086-435C-9CFE-BC4874EAF6BA}">
          <p14:sldIdLst>
            <p14:sldId id="271"/>
          </p14:sldIdLst>
        </p14:section>
        <p14:section name="Rapport detaillé" id="{C21954A7-4504-4E98-B571-6FD1928E7E31}">
          <p14:sldIdLst>
            <p14:sldId id="1030"/>
            <p14:sldId id="313"/>
            <p14:sldId id="314"/>
            <p14:sldId id="315"/>
            <p14:sldId id="316"/>
            <p14:sldId id="317"/>
            <p14:sldId id="318"/>
            <p14:sldId id="319"/>
            <p14:sldId id="320"/>
            <p14:sldId id="321"/>
            <p14:sldId id="705"/>
            <p14:sldId id="322"/>
            <p14:sldId id="323"/>
            <p14:sldId id="704"/>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Lst>
        </p14:section>
        <p14:section name="Annexes" id="{F6FFD748-0EC3-4EC6-B264-40FF25563B59}">
          <p14:sldIdLst>
            <p14:sldId id="653"/>
            <p14:sldId id="654"/>
            <p14:sldId id="655"/>
            <p14:sldId id="656"/>
            <p14:sldId id="657"/>
            <p14:sldId id="658"/>
            <p14:sldId id="659"/>
            <p14:sldId id="660"/>
            <p14:sldId id="661"/>
            <p14:sldId id="662"/>
            <p14:sldId id="663"/>
            <p14:sldId id="664"/>
            <p14:sldId id="665"/>
            <p14:sldId id="666"/>
            <p14:sldId id="667"/>
            <p14:sldId id="668"/>
            <p14:sldId id="1032"/>
            <p14:sldId id="669"/>
            <p14:sldId id="670"/>
            <p14:sldId id="671"/>
            <p14:sldId id="672"/>
            <p14:sldId id="673"/>
            <p14:sldId id="674"/>
            <p14:sldId id="675"/>
            <p14:sldId id="676"/>
            <p14:sldId id="677"/>
            <p14:sldId id="678"/>
          </p14:sldIdLst>
        </p14:section>
      </p14:sectionLst>
    </p:ext>
    <p:ext uri="{EFAFB233-063F-42B5-8137-9DF3F51BA10A}">
      <p15:sldGuideLst xmlns:p15="http://schemas.microsoft.com/office/powerpoint/2012/main" xmlns="">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4BB4E6"/>
    <a:srgbClr val="50BE87"/>
    <a:srgbClr val="000000"/>
    <a:srgbClr val="FF7900"/>
    <a:srgbClr val="FFD200"/>
    <a:srgbClr val="A885D8"/>
    <a:srgbClr val="8F8F8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pPr/>
              <a:t>21/02/2019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pPr/>
              <a:t>‹N°›</a:t>
            </a:fld>
            <a:endParaRPr lang="fr-FR"/>
          </a:p>
        </p:txBody>
      </p:sp>
    </p:spTree>
    <p:extLst>
      <p:ext uri="{BB962C8B-B14F-4D97-AF65-F5344CB8AC3E}">
        <p14:creationId xmlns:p14="http://schemas.microsoft.com/office/powerpoint/2010/main" xmlns="" val="1181685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21/02/2019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p14="http://schemas.microsoft.com/office/powerpoint/2010/main" xmlns=""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49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103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130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165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174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175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193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194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201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219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230</a:t>
            </a:fld>
            <a:endParaRPr lang="fr-FR"/>
          </a:p>
        </p:txBody>
      </p:sp>
    </p:spTree>
    <p:extLst>
      <p:ext uri="{BB962C8B-B14F-4D97-AF65-F5344CB8AC3E}">
        <p14:creationId xmlns:p14="http://schemas.microsoft.com/office/powerpoint/2010/main" xmlns="" val="1887267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240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67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85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86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93</a:t>
            </a:fld>
            <a:endParaRPr lang="fr-FR"/>
          </a:p>
        </p:txBody>
      </p:sp>
    </p:spTree>
    <p:extLst>
      <p:ext uri="{BB962C8B-B14F-4D97-AF65-F5344CB8AC3E}">
        <p14:creationId xmlns:p14="http://schemas.microsoft.com/office/powerpoint/2010/main" xmlns="" val="1097588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slide" Target="../slides/slide10.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6.xml"/><Relationship Id="rId4" Type="http://schemas.openxmlformats.org/officeDocument/2006/relationships/slide" Target="../slides/slide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chOff x="0" y="0"/>
          <a:ch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a:spLocks/>
              </p:cNvSpPr>
              <p:nvPr/>
            </p:nvSpPr>
            <p:spPr bwMode="auto">
              <a:xfrm>
                <a:off x="1298325" y="3434955"/>
                <a:ext cx="427314" cy="24148"/>
              </a:xfrm>
              <a:custGeom>
                <a:avLst/>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a:spLocks/>
              </p:cNvSpPr>
              <p:nvPr/>
            </p:nvSpPr>
            <p:spPr bwMode="auto">
              <a:xfrm>
                <a:off x="1360270" y="3810823"/>
                <a:ext cx="303424" cy="1330236"/>
              </a:xfrm>
              <a:custGeom>
                <a:avLst/>
                <a:gdLst>
                  <a:gd name="T0" fmla="*/ 289 w 289"/>
                  <a:gd name="T1" fmla="*/ 1267 h 1267"/>
                  <a:gd name="T2" fmla="*/ 0 w 289"/>
                  <a:gd name="T3" fmla="*/ 1267 h 1267"/>
                  <a:gd name="T4" fmla="*/ 50 w 289"/>
                  <a:gd name="T5" fmla="*/ 0 h 1267"/>
                  <a:gd name="T6" fmla="*/ 238 w 289"/>
                  <a:gd name="T7" fmla="*/ 0 h 1267"/>
                  <a:gd name="T8" fmla="*/ 289 w 289"/>
                  <a:gd name="T9" fmla="*/ 1267 h 1267"/>
                </a:gdLst>
                <a:ah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a:spLocks/>
              </p:cNvSpPr>
              <p:nvPr/>
            </p:nvSpPr>
            <p:spPr bwMode="auto">
              <a:xfrm>
                <a:off x="1536655" y="3810823"/>
                <a:ext cx="80843" cy="1330236"/>
              </a:xfrm>
              <a:custGeom>
                <a:avLst/>
                <a:gdLst>
                  <a:gd name="T0" fmla="*/ 0 w 77"/>
                  <a:gd name="T1" fmla="*/ 0 h 1267"/>
                  <a:gd name="T2" fmla="*/ 36 w 77"/>
                  <a:gd name="T3" fmla="*/ 0 h 1267"/>
                  <a:gd name="T4" fmla="*/ 77 w 77"/>
                  <a:gd name="T5" fmla="*/ 1267 h 1267"/>
                  <a:gd name="T6" fmla="*/ 4 w 77"/>
                  <a:gd name="T7" fmla="*/ 1267 h 1267"/>
                  <a:gd name="T8" fmla="*/ 0 w 77"/>
                  <a:gd name="T9" fmla="*/ 0 h 1267"/>
                </a:gdLst>
                <a:ah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a:spLocks/>
              </p:cNvSpPr>
              <p:nvPr/>
            </p:nvSpPr>
            <p:spPr bwMode="auto">
              <a:xfrm>
                <a:off x="1257379" y="3578793"/>
                <a:ext cx="509206" cy="215232"/>
              </a:xfrm>
              <a:custGeom>
                <a:avLst/>
                <a:gdLst>
                  <a:gd name="T0" fmla="*/ 438 w 485"/>
                  <a:gd name="T1" fmla="*/ 205 h 205"/>
                  <a:gd name="T2" fmla="*/ 47 w 485"/>
                  <a:gd name="T3" fmla="*/ 205 h 205"/>
                  <a:gd name="T4" fmla="*/ 0 w 485"/>
                  <a:gd name="T5" fmla="*/ 0 h 205"/>
                  <a:gd name="T6" fmla="*/ 485 w 485"/>
                  <a:gd name="T7" fmla="*/ 0 h 205"/>
                  <a:gd name="T8" fmla="*/ 438 w 485"/>
                  <a:gd name="T9" fmla="*/ 205 h 205"/>
                </a:gdLst>
                <a:ah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a:spLocks/>
              </p:cNvSpPr>
              <p:nvPr/>
            </p:nvSpPr>
            <p:spPr bwMode="auto">
              <a:xfrm>
                <a:off x="1257379" y="3578793"/>
                <a:ext cx="178485" cy="215232"/>
              </a:xfrm>
              <a:custGeom>
                <a:avLst/>
                <a:gdLst>
                  <a:gd name="T0" fmla="*/ 170 w 170"/>
                  <a:gd name="T1" fmla="*/ 205 h 205"/>
                  <a:gd name="T2" fmla="*/ 47 w 170"/>
                  <a:gd name="T3" fmla="*/ 205 h 205"/>
                  <a:gd name="T4" fmla="*/ 0 w 170"/>
                  <a:gd name="T5" fmla="*/ 0 h 205"/>
                  <a:gd name="T6" fmla="*/ 144 w 170"/>
                  <a:gd name="T7" fmla="*/ 0 h 205"/>
                  <a:gd name="T8" fmla="*/ 170 w 170"/>
                  <a:gd name="T9" fmla="*/ 205 h 205"/>
                </a:gdLst>
                <a:ah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a:spLocks/>
              </p:cNvSpPr>
              <p:nvPr/>
            </p:nvSpPr>
            <p:spPr bwMode="auto">
              <a:xfrm>
                <a:off x="1588101" y="3578793"/>
                <a:ext cx="178485" cy="215232"/>
              </a:xfrm>
              <a:custGeom>
                <a:avLst/>
                <a:gdLst>
                  <a:gd name="T0" fmla="*/ 0 w 170"/>
                  <a:gd name="T1" fmla="*/ 205 h 205"/>
                  <a:gd name="T2" fmla="*/ 123 w 170"/>
                  <a:gd name="T3" fmla="*/ 205 h 205"/>
                  <a:gd name="T4" fmla="*/ 170 w 170"/>
                  <a:gd name="T5" fmla="*/ 0 h 205"/>
                  <a:gd name="T6" fmla="*/ 27 w 170"/>
                  <a:gd name="T7" fmla="*/ 0 h 205"/>
                  <a:gd name="T8" fmla="*/ 0 w 170"/>
                  <a:gd name="T9" fmla="*/ 205 h 205"/>
                </a:gdLst>
                <a:ah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a:spLocks/>
              </p:cNvSpPr>
              <p:nvPr/>
            </p:nvSpPr>
            <p:spPr bwMode="auto">
              <a:xfrm>
                <a:off x="1306725" y="3794024"/>
                <a:ext cx="410515" cy="17849"/>
              </a:xfrm>
              <a:custGeom>
                <a:avLst/>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a:spLocks/>
              </p:cNvSpPr>
              <p:nvPr/>
            </p:nvSpPr>
            <p:spPr bwMode="auto">
              <a:xfrm>
                <a:off x="1241630" y="3447554"/>
                <a:ext cx="540704" cy="131239"/>
              </a:xfrm>
              <a:custGeom>
                <a:avLst/>
                <a:gdLst>
                  <a:gd name="T0" fmla="*/ 515 w 515"/>
                  <a:gd name="T1" fmla="*/ 125 h 125"/>
                  <a:gd name="T2" fmla="*/ 0 w 515"/>
                  <a:gd name="T3" fmla="*/ 125 h 125"/>
                  <a:gd name="T4" fmla="*/ 54 w 515"/>
                  <a:gd name="T5" fmla="*/ 0 h 125"/>
                  <a:gd name="T6" fmla="*/ 461 w 515"/>
                  <a:gd name="T7" fmla="*/ 0 h 125"/>
                  <a:gd name="T8" fmla="*/ 515 w 515"/>
                  <a:gd name="T9" fmla="*/ 125 h 125"/>
                </a:gdLst>
                <a:ah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a:spLocks/>
              </p:cNvSpPr>
              <p:nvPr/>
            </p:nvSpPr>
            <p:spPr bwMode="auto">
              <a:xfrm>
                <a:off x="1482060" y="3307916"/>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a:spLocks/>
              </p:cNvSpPr>
              <p:nvPr/>
            </p:nvSpPr>
            <p:spPr bwMode="auto">
              <a:xfrm>
                <a:off x="1491509" y="2881653"/>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a:spLocks/>
              </p:cNvSpPr>
              <p:nvPr/>
            </p:nvSpPr>
            <p:spPr bwMode="auto">
              <a:xfrm>
                <a:off x="1497808" y="2910000"/>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a:spLocks/>
              </p:cNvSpPr>
              <p:nvPr/>
            </p:nvSpPr>
            <p:spPr bwMode="auto">
              <a:xfrm>
                <a:off x="1496758" y="2966695"/>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a:spLocks/>
              </p:cNvSpPr>
              <p:nvPr/>
            </p:nvSpPr>
            <p:spPr bwMode="auto">
              <a:xfrm>
                <a:off x="1495709" y="3024441"/>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a:spLocks/>
              </p:cNvSpPr>
              <p:nvPr/>
            </p:nvSpPr>
            <p:spPr bwMode="auto">
              <a:xfrm>
                <a:off x="1494659" y="3081135"/>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a:spLocks/>
              </p:cNvSpPr>
              <p:nvPr/>
            </p:nvSpPr>
            <p:spPr bwMode="auto">
              <a:xfrm>
                <a:off x="1493609" y="3137831"/>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a:spLocks/>
              </p:cNvSpPr>
              <p:nvPr/>
            </p:nvSpPr>
            <p:spPr bwMode="auto">
              <a:xfrm>
                <a:off x="1492559" y="3194526"/>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a:spLocks/>
              </p:cNvSpPr>
              <p:nvPr/>
            </p:nvSpPr>
            <p:spPr bwMode="auto">
              <a:xfrm>
                <a:off x="1491509" y="3252271"/>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a:spLocks/>
              </p:cNvSpPr>
              <p:nvPr/>
            </p:nvSpPr>
            <p:spPr bwMode="auto">
              <a:xfrm>
                <a:off x="1401217" y="3979858"/>
                <a:ext cx="221531" cy="10499"/>
              </a:xfrm>
              <a:custGeom>
                <a:avLst/>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a:spLocks/>
              </p:cNvSpPr>
              <p:nvPr/>
            </p:nvSpPr>
            <p:spPr bwMode="auto">
              <a:xfrm>
                <a:off x="1388617" y="4312680"/>
                <a:ext cx="247779" cy="11549"/>
              </a:xfrm>
              <a:custGeom>
                <a:avLst/>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a:spLocks/>
              </p:cNvSpPr>
              <p:nvPr/>
            </p:nvSpPr>
            <p:spPr bwMode="auto">
              <a:xfrm>
                <a:off x="1374969" y="4646551"/>
                <a:ext cx="274027" cy="10499"/>
              </a:xfrm>
              <a:custGeom>
                <a:avLst/>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a:spLocks/>
              </p:cNvSpPr>
              <p:nvPr/>
            </p:nvSpPr>
            <p:spPr bwMode="auto">
              <a:xfrm>
                <a:off x="1588101" y="3447554"/>
                <a:ext cx="83993" cy="131239"/>
              </a:xfrm>
              <a:custGeom>
                <a:avLst/>
                <a:gdLst>
                  <a:gd name="T0" fmla="*/ 27 w 80"/>
                  <a:gd name="T1" fmla="*/ 125 h 125"/>
                  <a:gd name="T2" fmla="*/ 0 w 80"/>
                  <a:gd name="T3" fmla="*/ 0 h 125"/>
                  <a:gd name="T4" fmla="*/ 49 w 80"/>
                  <a:gd name="T5" fmla="*/ 0 h 125"/>
                  <a:gd name="T6" fmla="*/ 80 w 80"/>
                  <a:gd name="T7" fmla="*/ 125 h 125"/>
                  <a:gd name="T8" fmla="*/ 27 w 80"/>
                  <a:gd name="T9" fmla="*/ 125 h 125"/>
                </a:gdLst>
                <a:ah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a:spLocks/>
              </p:cNvSpPr>
              <p:nvPr/>
            </p:nvSpPr>
            <p:spPr bwMode="auto">
              <a:xfrm>
                <a:off x="1412766" y="3810823"/>
                <a:ext cx="201583" cy="93442"/>
              </a:xfrm>
              <a:custGeom>
                <a:avLst/>
                <a:gdLst>
                  <a:gd name="T0" fmla="*/ 0 w 192"/>
                  <a:gd name="T1" fmla="*/ 0 h 89"/>
                  <a:gd name="T2" fmla="*/ 0 w 192"/>
                  <a:gd name="T3" fmla="*/ 33 h 89"/>
                  <a:gd name="T4" fmla="*/ 192 w 192"/>
                  <a:gd name="T5" fmla="*/ 89 h 89"/>
                  <a:gd name="T6" fmla="*/ 188 w 192"/>
                  <a:gd name="T7" fmla="*/ 0 h 89"/>
                  <a:gd name="T8" fmla="*/ 0 w 192"/>
                  <a:gd name="T9" fmla="*/ 0 h 89"/>
                </a:gdLst>
                <a:ah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a:spLocks/>
              </p:cNvSpPr>
              <p:nvPr/>
            </p:nvSpPr>
            <p:spPr bwMode="auto">
              <a:xfrm>
                <a:off x="1408566" y="3578793"/>
                <a:ext cx="207882" cy="111291"/>
              </a:xfrm>
              <a:custGeom>
                <a:avLst/>
                <a:gdLst>
                  <a:gd name="T0" fmla="*/ 0 w 198"/>
                  <a:gd name="T1" fmla="*/ 0 h 106"/>
                  <a:gd name="T2" fmla="*/ 13 w 198"/>
                  <a:gd name="T3" fmla="*/ 106 h 106"/>
                  <a:gd name="T4" fmla="*/ 184 w 198"/>
                  <a:gd name="T5" fmla="*/ 106 h 106"/>
                  <a:gd name="T6" fmla="*/ 198 w 198"/>
                  <a:gd name="T7" fmla="*/ 0 h 106"/>
                  <a:gd name="T8" fmla="*/ 0 w 198"/>
                  <a:gd name="T9" fmla="*/ 0 h 106"/>
                </a:gdLst>
                <a:ahLst/>
                <a:cxnLst>
                  <a:cxn ang="0">
                    <a:pos x="T0" y="T1"/>
                  </a:cxn>
                  <a:cxn ang="0">
                    <a:pos x="T2" y="T3"/>
                  </a:cxn>
                  <a:cxn ang="0">
                    <a:pos x="T4" y="T5"/>
                  </a:cxn>
                  <a:cxn ang="0">
                    <a:pos x="T6" y="T7"/>
                  </a:cxn>
                  <a:cxn ang="0">
                    <a:pos x="T8" y="T9"/>
                  </a:cxn>
                </a:cxnLst>
                <a:rect l="0" t="0" r="r" b="b"/>
                <a:pathLst>
                  <a:path w="198" h="106">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a:spLocks/>
              </p:cNvSpPr>
              <p:nvPr/>
            </p:nvSpPr>
            <p:spPr bwMode="auto">
              <a:xfrm>
                <a:off x="1276277" y="3684834"/>
                <a:ext cx="471410" cy="10499"/>
              </a:xfrm>
              <a:custGeom>
                <a:avLst/>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a:spLocks/>
              </p:cNvSpPr>
              <p:nvPr/>
            </p:nvSpPr>
            <p:spPr bwMode="auto">
              <a:xfrm>
                <a:off x="1419065" y="3665935"/>
                <a:ext cx="88192" cy="18898"/>
              </a:xfrm>
              <a:custGeom>
                <a:avLst/>
                <a:gdLst>
                  <a:gd name="T0" fmla="*/ 84 w 84"/>
                  <a:gd name="T1" fmla="*/ 18 h 18"/>
                  <a:gd name="T2" fmla="*/ 3 w 84"/>
                  <a:gd name="T3" fmla="*/ 18 h 18"/>
                  <a:gd name="T4" fmla="*/ 0 w 84"/>
                  <a:gd name="T5" fmla="*/ 0 h 18"/>
                  <a:gd name="T6" fmla="*/ 84 w 84"/>
                  <a:gd name="T7" fmla="*/ 0 h 18"/>
                  <a:gd name="T8" fmla="*/ 84 w 84"/>
                  <a:gd name="T9" fmla="*/ 18 h 18"/>
                </a:gdLst>
                <a:ah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a:spLocks/>
              </p:cNvSpPr>
              <p:nvPr/>
            </p:nvSpPr>
            <p:spPr bwMode="auto">
              <a:xfrm>
                <a:off x="1525106" y="3614490"/>
                <a:ext cx="86092" cy="70345"/>
              </a:xfrm>
              <a:custGeom>
                <a:avLst/>
                <a:gdLst>
                  <a:gd name="T0" fmla="*/ 73 w 82"/>
                  <a:gd name="T1" fmla="*/ 67 h 67"/>
                  <a:gd name="T2" fmla="*/ 0 w 82"/>
                  <a:gd name="T3" fmla="*/ 67 h 67"/>
                  <a:gd name="T4" fmla="*/ 0 w 82"/>
                  <a:gd name="T5" fmla="*/ 0 h 67"/>
                  <a:gd name="T6" fmla="*/ 82 w 82"/>
                  <a:gd name="T7" fmla="*/ 0 h 67"/>
                  <a:gd name="T8" fmla="*/ 73 w 82"/>
                  <a:gd name="T9" fmla="*/ 67 h 67"/>
                </a:gdLst>
                <a:ah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a:spLocks/>
              </p:cNvSpPr>
              <p:nvPr/>
            </p:nvSpPr>
            <p:spPr bwMode="auto">
              <a:xfrm>
                <a:off x="1531406" y="3620789"/>
                <a:ext cx="78743" cy="36747"/>
              </a:xfrm>
              <a:custGeom>
                <a:avLst/>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a:spLocks/>
              </p:cNvSpPr>
              <p:nvPr/>
            </p:nvSpPr>
            <p:spPr bwMode="auto">
              <a:xfrm>
                <a:off x="1586001" y="3635488"/>
                <a:ext cx="8399" cy="8399"/>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a:spLocks/>
              </p:cNvSpPr>
              <p:nvPr/>
            </p:nvSpPr>
            <p:spPr bwMode="auto">
              <a:xfrm>
                <a:off x="1591250" y="3634438"/>
                <a:ext cx="3150" cy="3150"/>
              </a:xfrm>
              <a:custGeom>
                <a:avLst/>
                <a:gdLst>
                  <a:gd name="T0" fmla="*/ 3 w 3"/>
                  <a:gd name="T1" fmla="*/ 0 h 3"/>
                  <a:gd name="T2" fmla="*/ 3 w 3"/>
                  <a:gd name="T3" fmla="*/ 1 h 3"/>
                  <a:gd name="T4" fmla="*/ 1 w 3"/>
                  <a:gd name="T5" fmla="*/ 3 h 3"/>
                  <a:gd name="T6" fmla="*/ 0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a:spLocks/>
              </p:cNvSpPr>
              <p:nvPr/>
            </p:nvSpPr>
            <p:spPr bwMode="auto">
              <a:xfrm>
                <a:off x="1584951" y="3640737"/>
                <a:ext cx="4199" cy="3150"/>
              </a:xfrm>
              <a:custGeom>
                <a:avLst/>
                <a:gdLst>
                  <a:gd name="T0" fmla="*/ 2 w 4"/>
                  <a:gd name="T1" fmla="*/ 0 h 3"/>
                  <a:gd name="T2" fmla="*/ 4 w 4"/>
                  <a:gd name="T3" fmla="*/ 1 h 3"/>
                  <a:gd name="T4" fmla="*/ 2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a:spLocks/>
              </p:cNvSpPr>
              <p:nvPr/>
            </p:nvSpPr>
            <p:spPr bwMode="auto">
              <a:xfrm>
                <a:off x="1591250" y="3640737"/>
                <a:ext cx="3150" cy="3150"/>
              </a:xfrm>
              <a:custGeom>
                <a:avLst/>
                <a:gdLst>
                  <a:gd name="T0" fmla="*/ 3 w 3"/>
                  <a:gd name="T1" fmla="*/ 2 h 3"/>
                  <a:gd name="T2" fmla="*/ 3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a:spLocks/>
              </p:cNvSpPr>
              <p:nvPr/>
            </p:nvSpPr>
            <p:spPr bwMode="auto">
              <a:xfrm>
                <a:off x="1584951" y="3634438"/>
                <a:ext cx="4199" cy="3150"/>
              </a:xfrm>
              <a:custGeom>
                <a:avLst/>
                <a:gdLst>
                  <a:gd name="T0" fmla="*/ 4 w 4"/>
                  <a:gd name="T1" fmla="*/ 2 h 3"/>
                  <a:gd name="T2" fmla="*/ 2 w 4"/>
                  <a:gd name="T3" fmla="*/ 3 h 3"/>
                  <a:gd name="T4" fmla="*/ 0 w 4"/>
                  <a:gd name="T5" fmla="*/ 1 h 3"/>
                  <a:gd name="T6" fmla="*/ 2 w 4"/>
                  <a:gd name="T7" fmla="*/ 0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a:spLocks/>
              </p:cNvSpPr>
              <p:nvPr/>
            </p:nvSpPr>
            <p:spPr bwMode="auto">
              <a:xfrm>
                <a:off x="1442164" y="3620789"/>
                <a:ext cx="51446" cy="34647"/>
              </a:xfrm>
              <a:custGeom>
                <a:avLst/>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avLst/>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3">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a:spLocks/>
              </p:cNvSpPr>
              <p:nvPr/>
            </p:nvSpPr>
            <p:spPr bwMode="auto">
              <a:xfrm>
                <a:off x="1443213" y="3662786"/>
                <a:ext cx="49346" cy="3150"/>
              </a:xfrm>
              <a:custGeom>
                <a:avLst/>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a:spLocks/>
              </p:cNvSpPr>
              <p:nvPr/>
            </p:nvSpPr>
            <p:spPr bwMode="auto">
              <a:xfrm>
                <a:off x="1508307" y="3619739"/>
                <a:ext cx="26248" cy="33597"/>
              </a:xfrm>
              <a:custGeom>
                <a:avLst/>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a:spLocks/>
              </p:cNvSpPr>
              <p:nvPr/>
            </p:nvSpPr>
            <p:spPr bwMode="auto">
              <a:xfrm>
                <a:off x="1521957" y="3644937"/>
                <a:ext cx="9450" cy="9450"/>
              </a:xfrm>
              <a:custGeom>
                <a:avLst/>
                <a:gdLst>
                  <a:gd name="T0" fmla="*/ 9 w 9"/>
                  <a:gd name="T1" fmla="*/ 6 h 9"/>
                  <a:gd name="T2" fmla="*/ 2 w 9"/>
                  <a:gd name="T3" fmla="*/ 9 h 9"/>
                  <a:gd name="T4" fmla="*/ 0 w 9"/>
                  <a:gd name="T5" fmla="*/ 4 h 9"/>
                  <a:gd name="T6" fmla="*/ 8 w 9"/>
                  <a:gd name="T7" fmla="*/ 0 h 9"/>
                  <a:gd name="T8" fmla="*/ 9 w 9"/>
                  <a:gd name="T9" fmla="*/ 6 h 9"/>
                </a:gdLst>
                <a:ah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a:spLocks/>
              </p:cNvSpPr>
              <p:nvPr/>
            </p:nvSpPr>
            <p:spPr bwMode="auto">
              <a:xfrm>
                <a:off x="1511457" y="3618690"/>
                <a:ext cx="29398" cy="27298"/>
              </a:xfrm>
              <a:custGeom>
                <a:avLst/>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a:spLocks/>
              </p:cNvSpPr>
              <p:nvPr/>
            </p:nvSpPr>
            <p:spPr bwMode="auto">
              <a:xfrm>
                <a:off x="1531406" y="3644937"/>
                <a:ext cx="11549" cy="20998"/>
              </a:xfrm>
              <a:custGeom>
                <a:avLst/>
                <a:gdLst>
                  <a:gd name="T0" fmla="*/ 4 w 15"/>
                  <a:gd name="T1" fmla="*/ 0 h 30"/>
                  <a:gd name="T2" fmla="*/ 9 w 15"/>
                  <a:gd name="T3" fmla="*/ 30 h 30"/>
                  <a:gd name="T4" fmla="*/ 0 w 15"/>
                  <a:gd name="T5" fmla="*/ 2 h 30"/>
                  <a:gd name="T6" fmla="*/ 4 w 15"/>
                  <a:gd name="T7" fmla="*/ 0 h 30"/>
                </a:gdLst>
                <a:ah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a:spLocks/>
              </p:cNvSpPr>
              <p:nvPr/>
            </p:nvSpPr>
            <p:spPr bwMode="auto">
              <a:xfrm>
                <a:off x="1531406" y="3643887"/>
                <a:ext cx="4199" cy="3150"/>
              </a:xfrm>
              <a:custGeom>
                <a:avLst/>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a:spLocks/>
              </p:cNvSpPr>
              <p:nvPr/>
            </p:nvSpPr>
            <p:spPr bwMode="auto">
              <a:xfrm>
                <a:off x="1475761" y="3660686"/>
                <a:ext cx="24148" cy="19949"/>
              </a:xfrm>
              <a:custGeom>
                <a:avLst/>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a:spLocks/>
              </p:cNvSpPr>
              <p:nvPr/>
            </p:nvSpPr>
            <p:spPr bwMode="auto">
              <a:xfrm>
                <a:off x="1495709" y="3650187"/>
                <a:ext cx="45146" cy="34647"/>
              </a:xfrm>
              <a:custGeom>
                <a:avLst/>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a:spLocks/>
              </p:cNvSpPr>
              <p:nvPr/>
            </p:nvSpPr>
            <p:spPr bwMode="auto">
              <a:xfrm>
                <a:off x="1484159" y="3669085"/>
                <a:ext cx="11549" cy="10499"/>
              </a:xfrm>
              <a:custGeom>
                <a:avLst/>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a:spLocks/>
              </p:cNvSpPr>
              <p:nvPr/>
            </p:nvSpPr>
            <p:spPr bwMode="auto">
              <a:xfrm>
                <a:off x="1521957" y="3648087"/>
                <a:ext cx="9450" cy="7350"/>
              </a:xfrm>
              <a:custGeom>
                <a:avLst/>
                <a:gdLst>
                  <a:gd name="T0" fmla="*/ 9 w 9"/>
                  <a:gd name="T1" fmla="*/ 2 h 7"/>
                  <a:gd name="T2" fmla="*/ 9 w 9"/>
                  <a:gd name="T3" fmla="*/ 0 h 7"/>
                  <a:gd name="T4" fmla="*/ 1 w 9"/>
                  <a:gd name="T5" fmla="*/ 4 h 7"/>
                  <a:gd name="T6" fmla="*/ 0 w 9"/>
                  <a:gd name="T7" fmla="*/ 7 h 7"/>
                  <a:gd name="T8" fmla="*/ 9 w 9"/>
                  <a:gd name="T9" fmla="*/ 2 h 7"/>
                </a:gdLst>
                <a:ah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a:spLocks/>
              </p:cNvSpPr>
              <p:nvPr/>
            </p:nvSpPr>
            <p:spPr bwMode="auto">
              <a:xfrm>
                <a:off x="1576552" y="3612390"/>
                <a:ext cx="3150" cy="2100"/>
              </a:xfrm>
              <a:custGeom>
                <a:avLst/>
                <a:gdLst>
                  <a:gd name="T0" fmla="*/ 2 w 3"/>
                  <a:gd name="T1" fmla="*/ 2 h 2"/>
                  <a:gd name="T2" fmla="*/ 1 w 3"/>
                  <a:gd name="T3" fmla="*/ 2 h 2"/>
                  <a:gd name="T4" fmla="*/ 0 w 3"/>
                  <a:gd name="T5" fmla="*/ 0 h 2"/>
                  <a:gd name="T6" fmla="*/ 3 w 3"/>
                  <a:gd name="T7" fmla="*/ 0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a:spLocks/>
              </p:cNvSpPr>
              <p:nvPr/>
            </p:nvSpPr>
            <p:spPr bwMode="auto">
              <a:xfrm>
                <a:off x="1578651" y="3592442"/>
                <a:ext cx="17849" cy="16799"/>
              </a:xfrm>
              <a:custGeom>
                <a:avLst/>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a:spLocks/>
              </p:cNvSpPr>
              <p:nvPr/>
            </p:nvSpPr>
            <p:spPr bwMode="auto">
              <a:xfrm>
                <a:off x="1578651" y="3598741"/>
                <a:ext cx="17849" cy="4199"/>
              </a:xfrm>
              <a:custGeom>
                <a:avLst/>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a:spLocks/>
              </p:cNvSpPr>
              <p:nvPr/>
            </p:nvSpPr>
            <p:spPr bwMode="auto">
              <a:xfrm>
                <a:off x="1334022" y="4922678"/>
                <a:ext cx="355920" cy="218381"/>
              </a:xfrm>
              <a:custGeom>
                <a:avLst/>
                <a:gdLst>
                  <a:gd name="T0" fmla="*/ 339 w 339"/>
                  <a:gd name="T1" fmla="*/ 208 h 208"/>
                  <a:gd name="T2" fmla="*/ 0 w 339"/>
                  <a:gd name="T3" fmla="*/ 208 h 208"/>
                  <a:gd name="T4" fmla="*/ 14 w 339"/>
                  <a:gd name="T5" fmla="*/ 0 h 208"/>
                  <a:gd name="T6" fmla="*/ 325 w 339"/>
                  <a:gd name="T7" fmla="*/ 0 h 208"/>
                  <a:gd name="T8" fmla="*/ 339 w 339"/>
                  <a:gd name="T9" fmla="*/ 208 h 208"/>
                </a:gdLst>
                <a:ah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a:spLocks/>
              </p:cNvSpPr>
              <p:nvPr/>
            </p:nvSpPr>
            <p:spPr bwMode="auto">
              <a:xfrm>
                <a:off x="2580013" y="3139452"/>
                <a:ext cx="54884" cy="41636"/>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a:spLocks/>
              </p:cNvSpPr>
              <p:nvPr/>
            </p:nvSpPr>
            <p:spPr bwMode="auto">
              <a:xfrm>
                <a:off x="2706815" y="3139452"/>
                <a:ext cx="54884" cy="41636"/>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a:spLocks/>
              </p:cNvSpPr>
              <p:nvPr/>
            </p:nvSpPr>
            <p:spPr bwMode="auto">
              <a:xfrm>
                <a:off x="2833615" y="3139452"/>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a:spLocks/>
              </p:cNvSpPr>
              <p:nvPr/>
            </p:nvSpPr>
            <p:spPr bwMode="auto">
              <a:xfrm>
                <a:off x="2958524" y="3139452"/>
                <a:ext cx="54884"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a:spLocks/>
              </p:cNvSpPr>
              <p:nvPr/>
            </p:nvSpPr>
            <p:spPr bwMode="auto">
              <a:xfrm>
                <a:off x="2455104" y="3290856"/>
                <a:ext cx="52991" cy="43529"/>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a:spLocks/>
              </p:cNvSpPr>
              <p:nvPr/>
            </p:nvSpPr>
            <p:spPr bwMode="auto">
              <a:xfrm>
                <a:off x="2580013" y="3290856"/>
                <a:ext cx="54884" cy="43529"/>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a:spLocks/>
              </p:cNvSpPr>
              <p:nvPr/>
            </p:nvSpPr>
            <p:spPr bwMode="auto">
              <a:xfrm>
                <a:off x="2706815" y="3290856"/>
                <a:ext cx="54884" cy="43529"/>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a:spLocks/>
              </p:cNvSpPr>
              <p:nvPr/>
            </p:nvSpPr>
            <p:spPr bwMode="auto">
              <a:xfrm>
                <a:off x="2833615" y="3292749"/>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a:spLocks/>
              </p:cNvSpPr>
              <p:nvPr/>
            </p:nvSpPr>
            <p:spPr bwMode="auto">
              <a:xfrm>
                <a:off x="2958524" y="3292749"/>
                <a:ext cx="52991" cy="41636"/>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a:spLocks/>
              </p:cNvSpPr>
              <p:nvPr/>
            </p:nvSpPr>
            <p:spPr bwMode="auto">
              <a:xfrm>
                <a:off x="2580013" y="3139452"/>
                <a:ext cx="306594" cy="194934"/>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a:spLocks/>
              </p:cNvSpPr>
              <p:nvPr/>
            </p:nvSpPr>
            <p:spPr bwMode="auto">
              <a:xfrm>
                <a:off x="2455104" y="3139452"/>
                <a:ext cx="306594" cy="194934"/>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a:spLocks/>
              </p:cNvSpPr>
              <p:nvPr/>
            </p:nvSpPr>
            <p:spPr bwMode="auto">
              <a:xfrm>
                <a:off x="2580013" y="3527427"/>
                <a:ext cx="54884" cy="43529"/>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a:spLocks/>
              </p:cNvSpPr>
              <p:nvPr/>
            </p:nvSpPr>
            <p:spPr bwMode="auto">
              <a:xfrm>
                <a:off x="2706815" y="3527427"/>
                <a:ext cx="54884" cy="43529"/>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a:spLocks/>
              </p:cNvSpPr>
              <p:nvPr/>
            </p:nvSpPr>
            <p:spPr bwMode="auto">
              <a:xfrm>
                <a:off x="2833615" y="3527427"/>
                <a:ext cx="52991" cy="43529"/>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a:spLocks/>
              </p:cNvSpPr>
              <p:nvPr/>
            </p:nvSpPr>
            <p:spPr bwMode="auto">
              <a:xfrm>
                <a:off x="2958524" y="3527427"/>
                <a:ext cx="52991" cy="43529"/>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a:spLocks/>
              </p:cNvSpPr>
              <p:nvPr/>
            </p:nvSpPr>
            <p:spPr bwMode="auto">
              <a:xfrm>
                <a:off x="3083432" y="3527427"/>
                <a:ext cx="54884" cy="43529"/>
              </a:xfrm>
              <a:custGeom>
                <a:avLst/>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a:spLocks/>
              </p:cNvSpPr>
              <p:nvPr/>
            </p:nvSpPr>
            <p:spPr bwMode="auto">
              <a:xfrm>
                <a:off x="2833614" y="3680724"/>
                <a:ext cx="52991" cy="43529"/>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a:spLocks/>
              </p:cNvSpPr>
              <p:nvPr/>
            </p:nvSpPr>
            <p:spPr bwMode="auto">
              <a:xfrm>
                <a:off x="2833614" y="3527427"/>
                <a:ext cx="304701" cy="196826"/>
              </a:xfrm>
              <a:custGeom>
                <a:avLst/>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a:spLocks/>
              </p:cNvSpPr>
              <p:nvPr/>
            </p:nvSpPr>
            <p:spPr bwMode="auto">
              <a:xfrm>
                <a:off x="2818473" y="4503986"/>
                <a:ext cx="249817" cy="10598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a:spLocks/>
              </p:cNvSpPr>
              <p:nvPr/>
            </p:nvSpPr>
            <p:spPr bwMode="auto">
              <a:xfrm>
                <a:off x="2502417" y="4502093"/>
                <a:ext cx="251709" cy="107876"/>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a:spLocks/>
              </p:cNvSpPr>
              <p:nvPr/>
            </p:nvSpPr>
            <p:spPr bwMode="auto">
              <a:xfrm>
                <a:off x="2573388" y="3680724"/>
                <a:ext cx="423931" cy="834618"/>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a:spLocks/>
              </p:cNvSpPr>
              <p:nvPr/>
            </p:nvSpPr>
            <p:spPr bwMode="auto">
              <a:xfrm>
                <a:off x="2455103" y="2999403"/>
                <a:ext cx="664286" cy="683213"/>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a:spLocks/>
              </p:cNvSpPr>
              <p:nvPr/>
            </p:nvSpPr>
            <p:spPr bwMode="auto">
              <a:xfrm>
                <a:off x="2727630" y="2946411"/>
                <a:ext cx="117338" cy="81380"/>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a:spLocks/>
              </p:cNvSpPr>
              <p:nvPr/>
            </p:nvSpPr>
            <p:spPr bwMode="auto">
              <a:xfrm>
                <a:off x="2727630" y="2912344"/>
                <a:ext cx="117338" cy="83272"/>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a:spLocks/>
              </p:cNvSpPr>
              <p:nvPr/>
            </p:nvSpPr>
            <p:spPr bwMode="auto">
              <a:xfrm>
                <a:off x="2636788" y="2626568"/>
                <a:ext cx="297130" cy="355802"/>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a:spLocks/>
              </p:cNvSpPr>
              <p:nvPr/>
            </p:nvSpPr>
            <p:spPr bwMode="auto">
              <a:xfrm>
                <a:off x="2890389" y="2768511"/>
                <a:ext cx="68132" cy="7570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a:spLocks/>
              </p:cNvSpPr>
              <p:nvPr/>
            </p:nvSpPr>
            <p:spPr bwMode="auto">
              <a:xfrm>
                <a:off x="2708705" y="2982370"/>
                <a:ext cx="77595" cy="94627"/>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a:spLocks/>
              </p:cNvSpPr>
              <p:nvPr/>
            </p:nvSpPr>
            <p:spPr bwMode="auto">
              <a:xfrm>
                <a:off x="2786300" y="2982370"/>
                <a:ext cx="75702" cy="94627"/>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a:spLocks/>
              </p:cNvSpPr>
              <p:nvPr/>
            </p:nvSpPr>
            <p:spPr bwMode="auto">
              <a:xfrm>
                <a:off x="2708705" y="2776081"/>
                <a:ext cx="26496" cy="2649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a:spLocks/>
              </p:cNvSpPr>
              <p:nvPr/>
            </p:nvSpPr>
            <p:spPr bwMode="auto">
              <a:xfrm>
                <a:off x="2636788" y="2598180"/>
                <a:ext cx="297130" cy="177900"/>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a:spLocks/>
              </p:cNvSpPr>
              <p:nvPr/>
            </p:nvSpPr>
            <p:spPr bwMode="auto">
              <a:xfrm>
                <a:off x="2756019" y="2887741"/>
                <a:ext cx="81380" cy="13248"/>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a:spLocks/>
              </p:cNvSpPr>
              <p:nvPr/>
            </p:nvSpPr>
            <p:spPr bwMode="auto">
              <a:xfrm>
                <a:off x="2773051" y="2838533"/>
                <a:ext cx="56776" cy="13248"/>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a:spLocks/>
              </p:cNvSpPr>
              <p:nvPr/>
            </p:nvSpPr>
            <p:spPr bwMode="auto">
              <a:xfrm>
                <a:off x="2687886" y="2734443"/>
                <a:ext cx="52991" cy="13248"/>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a:spLocks/>
              </p:cNvSpPr>
              <p:nvPr/>
            </p:nvSpPr>
            <p:spPr bwMode="auto">
              <a:xfrm>
                <a:off x="2860108" y="2734443"/>
                <a:ext cx="54884" cy="13248"/>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a:spLocks/>
              </p:cNvSpPr>
              <p:nvPr/>
            </p:nvSpPr>
            <p:spPr bwMode="auto">
              <a:xfrm>
                <a:off x="2491061" y="3179195"/>
                <a:ext cx="611293" cy="319842"/>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a:spLocks/>
              </p:cNvSpPr>
              <p:nvPr/>
            </p:nvSpPr>
            <p:spPr bwMode="auto">
              <a:xfrm>
                <a:off x="2754124" y="3304105"/>
                <a:ext cx="83272" cy="6813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a:spLocks/>
              </p:cNvSpPr>
              <p:nvPr/>
            </p:nvSpPr>
            <p:spPr bwMode="auto">
              <a:xfrm>
                <a:off x="2795759" y="3485785"/>
                <a:ext cx="141941" cy="92735"/>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avLst/>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a:spLocks/>
          </p:cNvSpPr>
          <p:nvPr/>
        </p:nvSpPr>
        <p:spPr bwMode="auto">
          <a:xfrm>
            <a:off x="1034599" y="962021"/>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a:spLocks/>
          </p:cNvSpPr>
          <p:nvPr/>
        </p:nvSpPr>
        <p:spPr bwMode="auto">
          <a:xfrm>
            <a:off x="3414700" y="1176595"/>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a:spLocks/>
            </p:cNvSpPr>
            <p:nvPr/>
          </p:nvSpPr>
          <p:spPr bwMode="auto">
            <a:xfrm>
              <a:off x="5806175" y="2071282"/>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a:spLocks/>
            </p:cNvSpPr>
            <p:nvPr/>
          </p:nvSpPr>
          <p:spPr bwMode="auto">
            <a:xfrm>
              <a:off x="5815624" y="1645019"/>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a:spLocks/>
            </p:cNvSpPr>
            <p:nvPr/>
          </p:nvSpPr>
          <p:spPr bwMode="auto">
            <a:xfrm>
              <a:off x="5821923" y="1673366"/>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a:spLocks/>
            </p:cNvSpPr>
            <p:nvPr/>
          </p:nvSpPr>
          <p:spPr bwMode="auto">
            <a:xfrm>
              <a:off x="5820873" y="1730061"/>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a:spLocks/>
            </p:cNvSpPr>
            <p:nvPr/>
          </p:nvSpPr>
          <p:spPr bwMode="auto">
            <a:xfrm>
              <a:off x="5819824" y="1787807"/>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a:spLocks/>
            </p:cNvSpPr>
            <p:nvPr/>
          </p:nvSpPr>
          <p:spPr bwMode="auto">
            <a:xfrm>
              <a:off x="5818774" y="1844501"/>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a:spLocks/>
            </p:cNvSpPr>
            <p:nvPr/>
          </p:nvSpPr>
          <p:spPr bwMode="auto">
            <a:xfrm>
              <a:off x="5817724" y="1901197"/>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a:spLocks/>
            </p:cNvSpPr>
            <p:nvPr/>
          </p:nvSpPr>
          <p:spPr bwMode="auto">
            <a:xfrm>
              <a:off x="5816674" y="1957892"/>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a:spLocks/>
            </p:cNvSpPr>
            <p:nvPr/>
          </p:nvSpPr>
          <p:spPr bwMode="auto">
            <a:xfrm>
              <a:off x="5815624" y="2015637"/>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a:spLocks/>
          </p:cNvSpPr>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dirty="0">
                <a:solidFill>
                  <a:schemeClr val="bg1"/>
                </a:solidFill>
              </a:rPr>
              <a:t>Etat des lieux de la couverture mobile Orange</a:t>
            </a: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a:spLocks/>
          </p:cNvSpPr>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dirty="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dirty="0">
                <a:solidFill>
                  <a:schemeClr val="tx1"/>
                </a:solidFill>
                <a:latin typeface="Helvetica 75 Bold" panose="020B0804020202020204" pitchFamily="34" charset="0"/>
                <a:ea typeface="+mj-ea"/>
                <a:cs typeface="+mj-cs"/>
              </a:defRPr>
            </a:lvl1pPr>
          </a:lstStyle>
          <a:p>
            <a:pPr lvl="0"/>
            <a:r>
              <a:rPr lang="fr-FR" dirty="0"/>
              <a:t>Nom du projet [Ville Rue]</a:t>
            </a: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dirty="0"/>
              <a:t>Nom du client</a:t>
            </a:r>
          </a:p>
        </p:txBody>
      </p:sp>
    </p:spTree>
    <p:extLst>
      <p:ext uri="{BB962C8B-B14F-4D97-AF65-F5344CB8AC3E}">
        <p14:creationId xmlns:p14="http://schemas.microsoft.com/office/powerpoint/2010/main" xmlns="" val="23081342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a légende et les seuils de mesures - Service Data">
    <p:spTree>
      <p:nvGrpSpPr>
        <p:cNvPr id="1" name=""/>
        <p:cNvGrpSpPr/>
        <p:nvPr/>
      </p:nvGrpSpPr>
      <p:grpSpPr>
        <a:xfrm>
          <a:off x="0" y="0"/>
          <a:ext cx="0" cy="0"/>
          <a:chOff x="0" y="0"/>
          <a:chExt cx="0" cy="0"/>
        </a:xfrm>
      </p:grpSpPr>
      <p:grpSp>
        <p:nvGrpSpPr>
          <p:cNvPr id="103" name="Group 5"/>
          <p:cNvGrpSpPr>
            <a:grpSpLocks noChangeAspect="1"/>
          </p:cNvGrpSpPr>
          <p:nvPr userDrawn="1"/>
        </p:nvGrpSpPr>
        <p:grpSpPr bwMode="auto">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avLst/>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avLst/>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a:spLocks/>
            </p:cNvSpPr>
            <p:nvPr userDrawn="1"/>
          </p:nvSpPr>
          <p:spPr bwMode="auto">
            <a:xfrm>
              <a:off x="2789" y="2506"/>
              <a:ext cx="240" cy="167"/>
            </a:xfrm>
            <a:custGeom>
              <a:avLst/>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a:spLocks/>
            </p:cNvSpPr>
            <p:nvPr userDrawn="1"/>
          </p:nvSpPr>
          <p:spPr bwMode="auto">
            <a:xfrm>
              <a:off x="2861" y="2566"/>
              <a:ext cx="96" cy="107"/>
            </a:xfrm>
            <a:custGeom>
              <a:avLst/>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a:spLocks/>
            </p:cNvSpPr>
            <p:nvPr userDrawn="1"/>
          </p:nvSpPr>
          <p:spPr bwMode="auto">
            <a:xfrm>
              <a:off x="2842" y="2610"/>
              <a:ext cx="40" cy="43"/>
            </a:xfrm>
            <a:custGeom>
              <a:avLst/>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a:spLocks/>
            </p:cNvSpPr>
            <p:nvPr userDrawn="1"/>
          </p:nvSpPr>
          <p:spPr bwMode="auto">
            <a:xfrm>
              <a:off x="2935" y="2608"/>
              <a:ext cx="40" cy="43"/>
            </a:xfrm>
            <a:custGeom>
              <a:avLst/>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a:spLocks/>
            </p:cNvSpPr>
            <p:nvPr userDrawn="1"/>
          </p:nvSpPr>
          <p:spPr bwMode="auto">
            <a:xfrm>
              <a:off x="2867" y="2441"/>
              <a:ext cx="83" cy="63"/>
            </a:xfrm>
            <a:custGeom>
              <a:avLst/>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a:spLocks/>
            </p:cNvSpPr>
            <p:nvPr userDrawn="1"/>
          </p:nvSpPr>
          <p:spPr bwMode="auto">
            <a:xfrm>
              <a:off x="2861" y="2403"/>
              <a:ext cx="96" cy="129"/>
            </a:xfrm>
            <a:custGeom>
              <a:avLst/>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a:spLocks/>
            </p:cNvSpPr>
            <p:nvPr userDrawn="1"/>
          </p:nvSpPr>
          <p:spPr bwMode="auto">
            <a:xfrm>
              <a:off x="2899" y="2485"/>
              <a:ext cx="19" cy="6"/>
            </a:xfrm>
            <a:custGeom>
              <a:avLst/>
              <a:gdLst>
                <a:gd name="T0" fmla="*/ 27 w 27"/>
                <a:gd name="T1" fmla="*/ 0 h 9"/>
                <a:gd name="T2" fmla="*/ 13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a:spLocks/>
            </p:cNvSpPr>
            <p:nvPr userDrawn="1"/>
          </p:nvSpPr>
          <p:spPr bwMode="auto">
            <a:xfrm>
              <a:off x="2901" y="2450"/>
              <a:ext cx="12" cy="24"/>
            </a:xfrm>
            <a:custGeom>
              <a:avLst/>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a:spLocks/>
            </p:cNvSpPr>
            <p:nvPr userDrawn="1"/>
          </p:nvSpPr>
          <p:spPr bwMode="auto">
            <a:xfrm>
              <a:off x="2867" y="2399"/>
              <a:ext cx="83" cy="67"/>
            </a:xfrm>
            <a:custGeom>
              <a:avLst/>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a:spLocks/>
            </p:cNvSpPr>
            <p:nvPr userDrawn="1"/>
          </p:nvSpPr>
          <p:spPr bwMode="auto">
            <a:xfrm>
              <a:off x="3054" y="2966"/>
              <a:ext cx="240" cy="166"/>
            </a:xfrm>
            <a:custGeom>
              <a:avLst/>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a:spLocks/>
            </p:cNvSpPr>
            <p:nvPr userDrawn="1"/>
          </p:nvSpPr>
          <p:spPr bwMode="auto">
            <a:xfrm>
              <a:off x="3133" y="2863"/>
              <a:ext cx="82" cy="129"/>
            </a:xfrm>
            <a:custGeom>
              <a:avLst/>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a:spLocks/>
            </p:cNvSpPr>
            <p:nvPr userDrawn="1"/>
          </p:nvSpPr>
          <p:spPr bwMode="auto">
            <a:xfrm>
              <a:off x="3131" y="2858"/>
              <a:ext cx="86" cy="56"/>
            </a:xfrm>
            <a:custGeom>
              <a:avLst/>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a:spLocks/>
            </p:cNvSpPr>
            <p:nvPr userDrawn="1"/>
          </p:nvSpPr>
          <p:spPr bwMode="auto">
            <a:xfrm>
              <a:off x="3164" y="2944"/>
              <a:ext cx="20" cy="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a:spLocks/>
            </p:cNvSpPr>
            <p:nvPr userDrawn="1"/>
          </p:nvSpPr>
          <p:spPr bwMode="auto">
            <a:xfrm>
              <a:off x="3126" y="2912"/>
              <a:ext cx="9" cy="18"/>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a:spLocks/>
            </p:cNvSpPr>
            <p:nvPr userDrawn="1"/>
          </p:nvSpPr>
          <p:spPr bwMode="auto">
            <a:xfrm>
              <a:off x="3214" y="2912"/>
              <a:ext cx="9" cy="18"/>
            </a:xfrm>
            <a:custGeom>
              <a:avLst/>
              <a:gdLst>
                <a:gd name="T0" fmla="*/ 0 w 12"/>
                <a:gd name="T1" fmla="*/ 26 h 26"/>
                <a:gd name="T2" fmla="*/ 12 w 12"/>
                <a:gd name="T3" fmla="*/ 12 h 26"/>
                <a:gd name="T4" fmla="*/ 12 w 12"/>
                <a:gd name="T5" fmla="*/ 12 h 26"/>
                <a:gd name="T6" fmla="*/ 0 w 12"/>
                <a:gd name="T7" fmla="*/ 0 h 26"/>
                <a:gd name="T8" fmla="*/ 0 w 12"/>
                <a:gd name="T9" fmla="*/ 26 h 26"/>
              </a:gdLst>
              <a:ah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a:spLocks/>
            </p:cNvSpPr>
            <p:nvPr userDrawn="1"/>
          </p:nvSpPr>
          <p:spPr bwMode="auto">
            <a:xfrm>
              <a:off x="3168" y="2908"/>
              <a:ext cx="13" cy="27"/>
            </a:xfrm>
            <a:custGeom>
              <a:avLst/>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a:spLocks/>
            </p:cNvSpPr>
            <p:nvPr userDrawn="1"/>
          </p:nvSpPr>
          <p:spPr bwMode="auto">
            <a:xfrm>
              <a:off x="3135" y="3074"/>
              <a:ext cx="39" cy="39"/>
            </a:xfrm>
            <a:custGeom>
              <a:avLst/>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a:spLocks/>
            </p:cNvSpPr>
            <p:nvPr userDrawn="1"/>
          </p:nvSpPr>
          <p:spPr bwMode="auto">
            <a:xfrm>
              <a:off x="3152" y="3034"/>
              <a:ext cx="44" cy="77"/>
            </a:xfrm>
            <a:custGeom>
              <a:avLst/>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a:spLocks/>
            </p:cNvSpPr>
            <p:nvPr userDrawn="1"/>
          </p:nvSpPr>
          <p:spPr bwMode="auto">
            <a:xfrm>
              <a:off x="3175" y="3068"/>
              <a:ext cx="39" cy="42"/>
            </a:xfrm>
            <a:custGeom>
              <a:avLst/>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a:spLocks/>
            </p:cNvSpPr>
            <p:nvPr userDrawn="1"/>
          </p:nvSpPr>
          <p:spPr bwMode="auto">
            <a:xfrm>
              <a:off x="2516" y="2966"/>
              <a:ext cx="254" cy="166"/>
            </a:xfrm>
            <a:custGeom>
              <a:avLst/>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a:spLocks/>
            </p:cNvSpPr>
            <p:nvPr userDrawn="1"/>
          </p:nvSpPr>
          <p:spPr bwMode="auto">
            <a:xfrm>
              <a:off x="2603" y="2863"/>
              <a:ext cx="82" cy="129"/>
            </a:xfrm>
            <a:custGeom>
              <a:avLst/>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a:spLocks/>
            </p:cNvSpPr>
            <p:nvPr userDrawn="1"/>
          </p:nvSpPr>
          <p:spPr bwMode="auto">
            <a:xfrm>
              <a:off x="2601" y="2858"/>
              <a:ext cx="85" cy="56"/>
            </a:xfrm>
            <a:custGeom>
              <a:avLst/>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a:spLocks/>
            </p:cNvSpPr>
            <p:nvPr userDrawn="1"/>
          </p:nvSpPr>
          <p:spPr bwMode="auto">
            <a:xfrm>
              <a:off x="2557" y="3033"/>
              <a:ext cx="173" cy="99"/>
            </a:xfrm>
            <a:custGeom>
              <a:avLst/>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a:spLocks/>
            </p:cNvSpPr>
            <p:nvPr userDrawn="1"/>
          </p:nvSpPr>
          <p:spPr bwMode="auto">
            <a:xfrm>
              <a:off x="2634" y="2944"/>
              <a:ext cx="19" cy="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a:spLocks/>
            </p:cNvSpPr>
            <p:nvPr userDrawn="1"/>
          </p:nvSpPr>
          <p:spPr bwMode="auto">
            <a:xfrm>
              <a:off x="2596" y="2912"/>
              <a:ext cx="8" cy="18"/>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a:spLocks/>
            </p:cNvSpPr>
            <p:nvPr userDrawn="1"/>
          </p:nvSpPr>
          <p:spPr bwMode="auto">
            <a:xfrm>
              <a:off x="2684" y="2912"/>
              <a:ext cx="7" cy="18"/>
            </a:xfrm>
            <a:custGeom>
              <a:avLst/>
              <a:gdLst>
                <a:gd name="T0" fmla="*/ 0 w 11"/>
                <a:gd name="T1" fmla="*/ 26 h 26"/>
                <a:gd name="T2" fmla="*/ 11 w 11"/>
                <a:gd name="T3" fmla="*/ 12 h 26"/>
                <a:gd name="T4" fmla="*/ 11 w 11"/>
                <a:gd name="T5" fmla="*/ 12 h 26"/>
                <a:gd name="T6" fmla="*/ 0 w 11"/>
                <a:gd name="T7" fmla="*/ 0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a:spLocks/>
            </p:cNvSpPr>
            <p:nvPr userDrawn="1"/>
          </p:nvSpPr>
          <p:spPr bwMode="auto">
            <a:xfrm>
              <a:off x="2637" y="2908"/>
              <a:ext cx="13" cy="27"/>
            </a:xfrm>
            <a:custGeom>
              <a:avLst/>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a:spLocks/>
            </p:cNvSpPr>
            <p:nvPr userDrawn="1"/>
          </p:nvSpPr>
          <p:spPr bwMode="auto">
            <a:xfrm>
              <a:off x="2829" y="2783"/>
              <a:ext cx="160" cy="92"/>
            </a:xfrm>
            <a:custGeom>
              <a:avLst/>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avLst/>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a:spLocks/>
            </p:cNvSpPr>
            <p:nvPr userDrawn="1"/>
          </p:nvSpPr>
          <p:spPr bwMode="auto">
            <a:xfrm>
              <a:off x="2887" y="3057"/>
              <a:ext cx="14" cy="14"/>
            </a:xfrm>
            <a:custGeom>
              <a:avLst/>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a:spLocks/>
            </p:cNvSpPr>
            <p:nvPr userDrawn="1"/>
          </p:nvSpPr>
          <p:spPr bwMode="auto">
            <a:xfrm>
              <a:off x="2735" y="2685"/>
              <a:ext cx="13" cy="13"/>
            </a:xfrm>
            <a:custGeom>
              <a:avLst/>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avLst/>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avLst/>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a:spLocks/>
            </p:cNvSpPr>
            <p:nvPr userDrawn="1"/>
          </p:nvSpPr>
          <p:spPr bwMode="auto">
            <a:xfrm>
              <a:off x="2867" y="3166"/>
              <a:ext cx="84" cy="68"/>
            </a:xfrm>
            <a:custGeom>
              <a:avLst/>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a:spLocks/>
          </p:cNvSpPr>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dirty="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dirty="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ts val="0"/>
              </a:spcAft>
              <a:buClrTx/>
              <a:buSzTx/>
              <a:buFontTx/>
              <a:buNone/>
              <a:tabLst/>
              <a:defRPr/>
            </a:pPr>
            <a:r>
              <a:rPr lang="fr-FR" sz="2000" kern="1200" spc="-20" baseline="0" dirty="0">
                <a:solidFill>
                  <a:schemeClr val="bg2"/>
                </a:solidFill>
                <a:latin typeface="Helvetica 75 Bold" panose="020B0804020202020204" pitchFamily="34" charset="0"/>
                <a:ea typeface="+mj-ea"/>
                <a:cs typeface="+mj-cs"/>
              </a:rPr>
              <a:t>La légende des mesures du </a:t>
            </a:r>
            <a:r>
              <a:rPr lang="fr-FR" sz="2000" kern="1200" spc="-20" baseline="0" dirty="0">
                <a:solidFill>
                  <a:schemeClr val="accent2"/>
                </a:solidFill>
                <a:latin typeface="Helvetica 75 Bold" panose="020B0804020202020204" pitchFamily="34" charset="0"/>
                <a:ea typeface="+mj-ea"/>
                <a:cs typeface="+mj-cs"/>
              </a:rPr>
              <a:t>service Data</a:t>
            </a:r>
            <a:endParaRPr lang="fr-FR" dirty="0"/>
          </a:p>
        </p:txBody>
      </p:sp>
      <p:graphicFrame>
        <p:nvGraphicFramePr>
          <p:cNvPr id="26" name="Tableau 25"/>
          <p:cNvGraphicFramePr>
            <a:graphicFrameLocks noGrp="1"/>
          </p:cNvGraphicFramePr>
          <p:nvPr userDrawn="1">
            <p:extLst>
              <p:ext uri="{D42A27DB-BD31-4B8C-83A1-F6EECF244321}">
                <p14:modId xmlns:p14="http://schemas.microsoft.com/office/powerpoint/2010/main" xmlns=""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kern="1200" dirty="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kern="1200" dirty="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75"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dirty="0">
                <a:solidFill>
                  <a:schemeClr val="tx1"/>
                </a:solidFill>
                <a:latin typeface="Helvetica 75 Bold" panose="020B0804020202020204" pitchFamily="34" charset="0"/>
                <a:ea typeface="+mn-ea"/>
                <a:cs typeface="+mn-cs"/>
              </a:rPr>
              <a:t>(1)</a:t>
            </a:r>
            <a:r>
              <a:rPr lang="fr-FR" sz="600" kern="1200" spc="-20" baseline="0" dirty="0">
                <a:solidFill>
                  <a:schemeClr val="tx1"/>
                </a:solidFill>
                <a:latin typeface="Helvetica 75 Bold" panose="020B0804020202020204" pitchFamily="34" charset="0"/>
                <a:ea typeface="+mn-ea"/>
                <a:cs typeface="+mn-cs"/>
              </a:rPr>
              <a:t> Data = Donnée</a:t>
            </a:r>
          </a:p>
        </p:txBody>
      </p:sp>
      <p:sp>
        <p:nvSpPr>
          <p:cNvPr id="99" name="Freeform 122"/>
          <p:cNvSpPr>
            <a:spLocks/>
          </p:cNvSpPr>
          <p:nvPr userDrawn="1"/>
        </p:nvSpPr>
        <p:spPr bwMode="auto">
          <a:xfrm>
            <a:off x="6852424" y="997200"/>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dirty="0"/>
          </a:p>
        </p:txBody>
      </p:sp>
      <p:sp>
        <p:nvSpPr>
          <p:cNvPr id="100" name="Espace réservé du contenu 1"/>
          <p:cNvSpPr txBox="1">
            <a:spLocks/>
          </p:cNvSpPr>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a:spLocks/>
          </p:cNvSpPr>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a:solidFill>
                  <a:schemeClr val="bg1"/>
                </a:solidFill>
                <a:latin typeface="+mj-lt"/>
              </a:rPr>
              <a:t>Le service Data </a:t>
            </a:r>
            <a:r>
              <a:rPr lang="fr-FR" sz="1400" b="1" baseline="30000" dirty="0">
                <a:solidFill>
                  <a:schemeClr val="bg1"/>
                </a:solidFill>
                <a:latin typeface="+mj-lt"/>
              </a:rPr>
              <a:t>(1)</a:t>
            </a:r>
            <a:endParaRPr lang="fr-FR" sz="1400" baseline="30000" dirty="0">
              <a:solidFill>
                <a:schemeClr val="bg1"/>
              </a:solidFill>
              <a:latin typeface="+mj-lt"/>
            </a:endParaRPr>
          </a:p>
        </p:txBody>
      </p:sp>
      <p:sp>
        <p:nvSpPr>
          <p:cNvPr id="164" name="Espace réservé du contenu 1"/>
          <p:cNvSpPr txBox="1">
            <a:spLocks/>
          </p:cNvSpPr>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a:solidFill>
                <a:schemeClr val="tx1"/>
              </a:solidFill>
              <a:latin typeface="Helvetica 75 Bold" panose="020B0804020202020204" pitchFamily="34" charset="0"/>
              <a:ea typeface="+mn-ea"/>
              <a:cs typeface="+mn-cs"/>
            </a:endParaRPr>
          </a:p>
        </p:txBody>
      </p:sp>
      <p:sp>
        <p:nvSpPr>
          <p:cNvPr id="165" name="Espace réservé du contenu 1"/>
          <p:cNvSpPr txBox="1">
            <a:spLocks/>
          </p:cNvSpPr>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a:solidFill>
                  <a:schemeClr val="bg1"/>
                </a:solidFill>
                <a:latin typeface="+mj-lt"/>
              </a:rPr>
              <a:t>Les débits*</a:t>
            </a:r>
            <a:endParaRPr lang="fr-FR" sz="1400" baseline="30000" dirty="0">
              <a:solidFill>
                <a:schemeClr val="bg1"/>
              </a:solidFill>
              <a:latin typeface="+mj-lt"/>
            </a:endParaRPr>
          </a:p>
        </p:txBody>
      </p:sp>
      <p:pic>
        <p:nvPicPr>
          <p:cNvPr id="180" name="Picture 37"/>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p14="http://schemas.microsoft.com/office/powerpoint/2010/main" xmlns=""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Le débit « data</a:t>
                      </a:r>
                      <a:r>
                        <a:rPr lang="fr-FR" sz="1000" b="1" kern="1200" baseline="30000" dirty="0">
                          <a:solidFill>
                            <a:schemeClr val="dk1"/>
                          </a:solidFill>
                          <a:latin typeface="+mn-lt"/>
                          <a:ea typeface="+mn-ea"/>
                          <a:cs typeface="+mn-cs"/>
                        </a:rPr>
                        <a:t>(1)</a:t>
                      </a:r>
                      <a:r>
                        <a:rPr lang="fr-FR" sz="1000" b="1" kern="1200" dirty="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82" name="Tableau 181"/>
          <p:cNvGraphicFramePr>
            <a:graphicFrameLocks noGrp="1"/>
          </p:cNvGraphicFramePr>
          <p:nvPr userDrawn="1">
            <p:extLst>
              <p:ext uri="{D42A27DB-BD31-4B8C-83A1-F6EECF244321}">
                <p14:modId xmlns:p14="http://schemas.microsoft.com/office/powerpoint/2010/main" xmlns=""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Le débit « data</a:t>
                      </a:r>
                      <a:r>
                        <a:rPr lang="fr-FR" sz="1000" b="1" kern="1200" baseline="30000" dirty="0">
                          <a:solidFill>
                            <a:schemeClr val="dk1"/>
                          </a:solidFill>
                          <a:latin typeface="+mn-lt"/>
                          <a:ea typeface="+mn-ea"/>
                          <a:cs typeface="+mn-cs"/>
                        </a:rPr>
                        <a:t>(1)</a:t>
                      </a:r>
                      <a:r>
                        <a:rPr lang="fr-FR" sz="1000" b="1" kern="1200" dirty="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85"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92"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99"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06"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13"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20"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27"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34"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7" cstate="print">
            <a:extLst>
              <a:ext uri="{28A0092B-C50C-407E-A947-70E740481C1C}">
                <a14:useLocalDpi xmlns:a14="http://schemas.microsoft.com/office/drawing/2010/main" xmlns="" val="0"/>
              </a:ext>
            </a:extLst>
          </a:blip>
          <a:srcRect/>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628752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chOff x="0" y="0"/>
          <a:chExt cx="0" cy="0"/>
        </a:xfrm>
      </p:grpSpPr>
      <p:sp>
        <p:nvSpPr>
          <p:cNvPr id="97" name="Freeform 7"/>
          <p:cNvSpPr>
            <a:spLocks/>
          </p:cNvSpPr>
          <p:nvPr/>
        </p:nvSpPr>
        <p:spPr bwMode="auto">
          <a:xfrm>
            <a:off x="1034599" y="546525"/>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a:spLocks/>
          </p:cNvSpPr>
          <p:nvPr/>
        </p:nvSpPr>
        <p:spPr bwMode="auto">
          <a:xfrm>
            <a:off x="3414700" y="761099"/>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a:spLocks/>
              </p:cNvSpPr>
              <p:nvPr/>
            </p:nvSpPr>
            <p:spPr bwMode="auto">
              <a:xfrm>
                <a:off x="1298325" y="3434955"/>
                <a:ext cx="427314" cy="24148"/>
              </a:xfrm>
              <a:custGeom>
                <a:avLst/>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a:spLocks/>
              </p:cNvSpPr>
              <p:nvPr/>
            </p:nvSpPr>
            <p:spPr bwMode="auto">
              <a:xfrm>
                <a:off x="1360270" y="3810823"/>
                <a:ext cx="303424" cy="1330236"/>
              </a:xfrm>
              <a:custGeom>
                <a:avLst/>
                <a:gdLst>
                  <a:gd name="T0" fmla="*/ 289 w 289"/>
                  <a:gd name="T1" fmla="*/ 1267 h 1267"/>
                  <a:gd name="T2" fmla="*/ 0 w 289"/>
                  <a:gd name="T3" fmla="*/ 1267 h 1267"/>
                  <a:gd name="T4" fmla="*/ 50 w 289"/>
                  <a:gd name="T5" fmla="*/ 0 h 1267"/>
                  <a:gd name="T6" fmla="*/ 238 w 289"/>
                  <a:gd name="T7" fmla="*/ 0 h 1267"/>
                  <a:gd name="T8" fmla="*/ 289 w 289"/>
                  <a:gd name="T9" fmla="*/ 1267 h 1267"/>
                </a:gdLst>
                <a:ah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a:spLocks/>
              </p:cNvSpPr>
              <p:nvPr/>
            </p:nvSpPr>
            <p:spPr bwMode="auto">
              <a:xfrm>
                <a:off x="1536655" y="3810823"/>
                <a:ext cx="80843" cy="1330236"/>
              </a:xfrm>
              <a:custGeom>
                <a:avLst/>
                <a:gdLst>
                  <a:gd name="T0" fmla="*/ 0 w 77"/>
                  <a:gd name="T1" fmla="*/ 0 h 1267"/>
                  <a:gd name="T2" fmla="*/ 36 w 77"/>
                  <a:gd name="T3" fmla="*/ 0 h 1267"/>
                  <a:gd name="T4" fmla="*/ 77 w 77"/>
                  <a:gd name="T5" fmla="*/ 1267 h 1267"/>
                  <a:gd name="T6" fmla="*/ 4 w 77"/>
                  <a:gd name="T7" fmla="*/ 1267 h 1267"/>
                  <a:gd name="T8" fmla="*/ 0 w 77"/>
                  <a:gd name="T9" fmla="*/ 0 h 1267"/>
                </a:gdLst>
                <a:ah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a:spLocks/>
              </p:cNvSpPr>
              <p:nvPr/>
            </p:nvSpPr>
            <p:spPr bwMode="auto">
              <a:xfrm>
                <a:off x="1257379" y="3578793"/>
                <a:ext cx="509206" cy="215232"/>
              </a:xfrm>
              <a:custGeom>
                <a:avLst/>
                <a:gdLst>
                  <a:gd name="T0" fmla="*/ 438 w 485"/>
                  <a:gd name="T1" fmla="*/ 205 h 205"/>
                  <a:gd name="T2" fmla="*/ 47 w 485"/>
                  <a:gd name="T3" fmla="*/ 205 h 205"/>
                  <a:gd name="T4" fmla="*/ 0 w 485"/>
                  <a:gd name="T5" fmla="*/ 0 h 205"/>
                  <a:gd name="T6" fmla="*/ 485 w 485"/>
                  <a:gd name="T7" fmla="*/ 0 h 205"/>
                  <a:gd name="T8" fmla="*/ 438 w 485"/>
                  <a:gd name="T9" fmla="*/ 205 h 205"/>
                </a:gdLst>
                <a:ah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a:spLocks/>
              </p:cNvSpPr>
              <p:nvPr/>
            </p:nvSpPr>
            <p:spPr bwMode="auto">
              <a:xfrm>
                <a:off x="1257379" y="3578793"/>
                <a:ext cx="178485" cy="215232"/>
              </a:xfrm>
              <a:custGeom>
                <a:avLst/>
                <a:gdLst>
                  <a:gd name="T0" fmla="*/ 170 w 170"/>
                  <a:gd name="T1" fmla="*/ 205 h 205"/>
                  <a:gd name="T2" fmla="*/ 47 w 170"/>
                  <a:gd name="T3" fmla="*/ 205 h 205"/>
                  <a:gd name="T4" fmla="*/ 0 w 170"/>
                  <a:gd name="T5" fmla="*/ 0 h 205"/>
                  <a:gd name="T6" fmla="*/ 144 w 170"/>
                  <a:gd name="T7" fmla="*/ 0 h 205"/>
                  <a:gd name="T8" fmla="*/ 170 w 170"/>
                  <a:gd name="T9" fmla="*/ 205 h 205"/>
                </a:gdLst>
                <a:ah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a:spLocks/>
              </p:cNvSpPr>
              <p:nvPr/>
            </p:nvSpPr>
            <p:spPr bwMode="auto">
              <a:xfrm>
                <a:off x="1588101" y="3578793"/>
                <a:ext cx="178485" cy="215232"/>
              </a:xfrm>
              <a:custGeom>
                <a:avLst/>
                <a:gdLst>
                  <a:gd name="T0" fmla="*/ 0 w 170"/>
                  <a:gd name="T1" fmla="*/ 205 h 205"/>
                  <a:gd name="T2" fmla="*/ 123 w 170"/>
                  <a:gd name="T3" fmla="*/ 205 h 205"/>
                  <a:gd name="T4" fmla="*/ 170 w 170"/>
                  <a:gd name="T5" fmla="*/ 0 h 205"/>
                  <a:gd name="T6" fmla="*/ 27 w 170"/>
                  <a:gd name="T7" fmla="*/ 0 h 205"/>
                  <a:gd name="T8" fmla="*/ 0 w 170"/>
                  <a:gd name="T9" fmla="*/ 205 h 205"/>
                </a:gdLst>
                <a:ah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a:spLocks/>
              </p:cNvSpPr>
              <p:nvPr/>
            </p:nvSpPr>
            <p:spPr bwMode="auto">
              <a:xfrm>
                <a:off x="1306725" y="3794024"/>
                <a:ext cx="410515" cy="17849"/>
              </a:xfrm>
              <a:custGeom>
                <a:avLst/>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a:spLocks/>
              </p:cNvSpPr>
              <p:nvPr/>
            </p:nvSpPr>
            <p:spPr bwMode="auto">
              <a:xfrm>
                <a:off x="1241630" y="3447554"/>
                <a:ext cx="540704" cy="131239"/>
              </a:xfrm>
              <a:custGeom>
                <a:avLst/>
                <a:gdLst>
                  <a:gd name="T0" fmla="*/ 515 w 515"/>
                  <a:gd name="T1" fmla="*/ 125 h 125"/>
                  <a:gd name="T2" fmla="*/ 0 w 515"/>
                  <a:gd name="T3" fmla="*/ 125 h 125"/>
                  <a:gd name="T4" fmla="*/ 54 w 515"/>
                  <a:gd name="T5" fmla="*/ 0 h 125"/>
                  <a:gd name="T6" fmla="*/ 461 w 515"/>
                  <a:gd name="T7" fmla="*/ 0 h 125"/>
                  <a:gd name="T8" fmla="*/ 515 w 515"/>
                  <a:gd name="T9" fmla="*/ 125 h 125"/>
                </a:gdLst>
                <a:ah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a:spLocks/>
              </p:cNvSpPr>
              <p:nvPr/>
            </p:nvSpPr>
            <p:spPr bwMode="auto">
              <a:xfrm>
                <a:off x="1482060" y="3307916"/>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a:spLocks/>
              </p:cNvSpPr>
              <p:nvPr/>
            </p:nvSpPr>
            <p:spPr bwMode="auto">
              <a:xfrm>
                <a:off x="1491509" y="2881653"/>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a:spLocks/>
              </p:cNvSpPr>
              <p:nvPr/>
            </p:nvSpPr>
            <p:spPr bwMode="auto">
              <a:xfrm>
                <a:off x="1497808" y="2910000"/>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a:spLocks/>
              </p:cNvSpPr>
              <p:nvPr/>
            </p:nvSpPr>
            <p:spPr bwMode="auto">
              <a:xfrm>
                <a:off x="1496758" y="2966695"/>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a:spLocks/>
              </p:cNvSpPr>
              <p:nvPr/>
            </p:nvSpPr>
            <p:spPr bwMode="auto">
              <a:xfrm>
                <a:off x="1495709" y="3024441"/>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a:spLocks/>
              </p:cNvSpPr>
              <p:nvPr/>
            </p:nvSpPr>
            <p:spPr bwMode="auto">
              <a:xfrm>
                <a:off x="1494659" y="3081135"/>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a:spLocks/>
              </p:cNvSpPr>
              <p:nvPr/>
            </p:nvSpPr>
            <p:spPr bwMode="auto">
              <a:xfrm>
                <a:off x="1493609" y="3137831"/>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a:spLocks/>
              </p:cNvSpPr>
              <p:nvPr/>
            </p:nvSpPr>
            <p:spPr bwMode="auto">
              <a:xfrm>
                <a:off x="1492559" y="3194526"/>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a:spLocks/>
              </p:cNvSpPr>
              <p:nvPr/>
            </p:nvSpPr>
            <p:spPr bwMode="auto">
              <a:xfrm>
                <a:off x="1491509" y="3252271"/>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a:spLocks/>
              </p:cNvSpPr>
              <p:nvPr/>
            </p:nvSpPr>
            <p:spPr bwMode="auto">
              <a:xfrm>
                <a:off x="1401217" y="3979858"/>
                <a:ext cx="221531" cy="10499"/>
              </a:xfrm>
              <a:custGeom>
                <a:avLst/>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a:spLocks/>
              </p:cNvSpPr>
              <p:nvPr/>
            </p:nvSpPr>
            <p:spPr bwMode="auto">
              <a:xfrm>
                <a:off x="1388617" y="4312680"/>
                <a:ext cx="247779" cy="11549"/>
              </a:xfrm>
              <a:custGeom>
                <a:avLst/>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a:spLocks/>
              </p:cNvSpPr>
              <p:nvPr/>
            </p:nvSpPr>
            <p:spPr bwMode="auto">
              <a:xfrm>
                <a:off x="1374969" y="4646551"/>
                <a:ext cx="274027" cy="10499"/>
              </a:xfrm>
              <a:custGeom>
                <a:avLst/>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a:spLocks/>
              </p:cNvSpPr>
              <p:nvPr/>
            </p:nvSpPr>
            <p:spPr bwMode="auto">
              <a:xfrm>
                <a:off x="1588101" y="3447554"/>
                <a:ext cx="83993" cy="131239"/>
              </a:xfrm>
              <a:custGeom>
                <a:avLst/>
                <a:gdLst>
                  <a:gd name="T0" fmla="*/ 27 w 80"/>
                  <a:gd name="T1" fmla="*/ 125 h 125"/>
                  <a:gd name="T2" fmla="*/ 0 w 80"/>
                  <a:gd name="T3" fmla="*/ 0 h 125"/>
                  <a:gd name="T4" fmla="*/ 49 w 80"/>
                  <a:gd name="T5" fmla="*/ 0 h 125"/>
                  <a:gd name="T6" fmla="*/ 80 w 80"/>
                  <a:gd name="T7" fmla="*/ 125 h 125"/>
                  <a:gd name="T8" fmla="*/ 27 w 80"/>
                  <a:gd name="T9" fmla="*/ 125 h 125"/>
                </a:gdLst>
                <a:ah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a:spLocks/>
              </p:cNvSpPr>
              <p:nvPr/>
            </p:nvSpPr>
            <p:spPr bwMode="auto">
              <a:xfrm>
                <a:off x="1412766" y="3810823"/>
                <a:ext cx="201583" cy="93442"/>
              </a:xfrm>
              <a:custGeom>
                <a:avLst/>
                <a:gdLst>
                  <a:gd name="T0" fmla="*/ 0 w 192"/>
                  <a:gd name="T1" fmla="*/ 0 h 89"/>
                  <a:gd name="T2" fmla="*/ 0 w 192"/>
                  <a:gd name="T3" fmla="*/ 33 h 89"/>
                  <a:gd name="T4" fmla="*/ 192 w 192"/>
                  <a:gd name="T5" fmla="*/ 89 h 89"/>
                  <a:gd name="T6" fmla="*/ 188 w 192"/>
                  <a:gd name="T7" fmla="*/ 0 h 89"/>
                  <a:gd name="T8" fmla="*/ 0 w 192"/>
                  <a:gd name="T9" fmla="*/ 0 h 89"/>
                </a:gdLst>
                <a:ah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a:spLocks/>
              </p:cNvSpPr>
              <p:nvPr/>
            </p:nvSpPr>
            <p:spPr bwMode="auto">
              <a:xfrm>
                <a:off x="1408566" y="3578793"/>
                <a:ext cx="207882" cy="111291"/>
              </a:xfrm>
              <a:custGeom>
                <a:avLst/>
                <a:gdLst>
                  <a:gd name="T0" fmla="*/ 0 w 198"/>
                  <a:gd name="T1" fmla="*/ 0 h 106"/>
                  <a:gd name="T2" fmla="*/ 13 w 198"/>
                  <a:gd name="T3" fmla="*/ 106 h 106"/>
                  <a:gd name="T4" fmla="*/ 184 w 198"/>
                  <a:gd name="T5" fmla="*/ 106 h 106"/>
                  <a:gd name="T6" fmla="*/ 198 w 198"/>
                  <a:gd name="T7" fmla="*/ 0 h 106"/>
                  <a:gd name="T8" fmla="*/ 0 w 198"/>
                  <a:gd name="T9" fmla="*/ 0 h 106"/>
                </a:gdLst>
                <a:ahLst/>
                <a:cxnLst>
                  <a:cxn ang="0">
                    <a:pos x="T0" y="T1"/>
                  </a:cxn>
                  <a:cxn ang="0">
                    <a:pos x="T2" y="T3"/>
                  </a:cxn>
                  <a:cxn ang="0">
                    <a:pos x="T4" y="T5"/>
                  </a:cxn>
                  <a:cxn ang="0">
                    <a:pos x="T6" y="T7"/>
                  </a:cxn>
                  <a:cxn ang="0">
                    <a:pos x="T8" y="T9"/>
                  </a:cxn>
                </a:cxnLst>
                <a:rect l="0" t="0" r="r" b="b"/>
                <a:pathLst>
                  <a:path w="198" h="106">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a:spLocks/>
              </p:cNvSpPr>
              <p:nvPr/>
            </p:nvSpPr>
            <p:spPr bwMode="auto">
              <a:xfrm>
                <a:off x="1276277" y="3684834"/>
                <a:ext cx="471410" cy="10499"/>
              </a:xfrm>
              <a:custGeom>
                <a:avLst/>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a:spLocks/>
              </p:cNvSpPr>
              <p:nvPr/>
            </p:nvSpPr>
            <p:spPr bwMode="auto">
              <a:xfrm>
                <a:off x="1419065" y="3665935"/>
                <a:ext cx="88192" cy="18898"/>
              </a:xfrm>
              <a:custGeom>
                <a:avLst/>
                <a:gdLst>
                  <a:gd name="T0" fmla="*/ 84 w 84"/>
                  <a:gd name="T1" fmla="*/ 18 h 18"/>
                  <a:gd name="T2" fmla="*/ 3 w 84"/>
                  <a:gd name="T3" fmla="*/ 18 h 18"/>
                  <a:gd name="T4" fmla="*/ 0 w 84"/>
                  <a:gd name="T5" fmla="*/ 0 h 18"/>
                  <a:gd name="T6" fmla="*/ 84 w 84"/>
                  <a:gd name="T7" fmla="*/ 0 h 18"/>
                  <a:gd name="T8" fmla="*/ 84 w 84"/>
                  <a:gd name="T9" fmla="*/ 18 h 18"/>
                </a:gdLst>
                <a:ah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a:spLocks/>
              </p:cNvSpPr>
              <p:nvPr/>
            </p:nvSpPr>
            <p:spPr bwMode="auto">
              <a:xfrm>
                <a:off x="1525106" y="3614490"/>
                <a:ext cx="86092" cy="70345"/>
              </a:xfrm>
              <a:custGeom>
                <a:avLst/>
                <a:gdLst>
                  <a:gd name="T0" fmla="*/ 73 w 82"/>
                  <a:gd name="T1" fmla="*/ 67 h 67"/>
                  <a:gd name="T2" fmla="*/ 0 w 82"/>
                  <a:gd name="T3" fmla="*/ 67 h 67"/>
                  <a:gd name="T4" fmla="*/ 0 w 82"/>
                  <a:gd name="T5" fmla="*/ 0 h 67"/>
                  <a:gd name="T6" fmla="*/ 82 w 82"/>
                  <a:gd name="T7" fmla="*/ 0 h 67"/>
                  <a:gd name="T8" fmla="*/ 73 w 82"/>
                  <a:gd name="T9" fmla="*/ 67 h 67"/>
                </a:gdLst>
                <a:ah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a:spLocks/>
              </p:cNvSpPr>
              <p:nvPr/>
            </p:nvSpPr>
            <p:spPr bwMode="auto">
              <a:xfrm>
                <a:off x="1531406" y="3620789"/>
                <a:ext cx="78743" cy="36747"/>
              </a:xfrm>
              <a:custGeom>
                <a:avLst/>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a:spLocks/>
              </p:cNvSpPr>
              <p:nvPr/>
            </p:nvSpPr>
            <p:spPr bwMode="auto">
              <a:xfrm>
                <a:off x="1586001" y="3635488"/>
                <a:ext cx="8399" cy="8399"/>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a:spLocks/>
              </p:cNvSpPr>
              <p:nvPr/>
            </p:nvSpPr>
            <p:spPr bwMode="auto">
              <a:xfrm>
                <a:off x="1591250" y="3634438"/>
                <a:ext cx="3150" cy="3150"/>
              </a:xfrm>
              <a:custGeom>
                <a:avLst/>
                <a:gdLst>
                  <a:gd name="T0" fmla="*/ 3 w 3"/>
                  <a:gd name="T1" fmla="*/ 0 h 3"/>
                  <a:gd name="T2" fmla="*/ 3 w 3"/>
                  <a:gd name="T3" fmla="*/ 1 h 3"/>
                  <a:gd name="T4" fmla="*/ 1 w 3"/>
                  <a:gd name="T5" fmla="*/ 3 h 3"/>
                  <a:gd name="T6" fmla="*/ 0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a:spLocks/>
              </p:cNvSpPr>
              <p:nvPr/>
            </p:nvSpPr>
            <p:spPr bwMode="auto">
              <a:xfrm>
                <a:off x="1584951" y="3640737"/>
                <a:ext cx="4199" cy="3150"/>
              </a:xfrm>
              <a:custGeom>
                <a:avLst/>
                <a:gdLst>
                  <a:gd name="T0" fmla="*/ 2 w 4"/>
                  <a:gd name="T1" fmla="*/ 0 h 3"/>
                  <a:gd name="T2" fmla="*/ 4 w 4"/>
                  <a:gd name="T3" fmla="*/ 1 h 3"/>
                  <a:gd name="T4" fmla="*/ 2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a:spLocks/>
              </p:cNvSpPr>
              <p:nvPr/>
            </p:nvSpPr>
            <p:spPr bwMode="auto">
              <a:xfrm>
                <a:off x="1591250" y="3640737"/>
                <a:ext cx="3150" cy="3150"/>
              </a:xfrm>
              <a:custGeom>
                <a:avLst/>
                <a:gdLst>
                  <a:gd name="T0" fmla="*/ 3 w 3"/>
                  <a:gd name="T1" fmla="*/ 2 h 3"/>
                  <a:gd name="T2" fmla="*/ 3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a:spLocks/>
              </p:cNvSpPr>
              <p:nvPr/>
            </p:nvSpPr>
            <p:spPr bwMode="auto">
              <a:xfrm>
                <a:off x="1584951" y="3634438"/>
                <a:ext cx="4199" cy="3150"/>
              </a:xfrm>
              <a:custGeom>
                <a:avLst/>
                <a:gdLst>
                  <a:gd name="T0" fmla="*/ 4 w 4"/>
                  <a:gd name="T1" fmla="*/ 2 h 3"/>
                  <a:gd name="T2" fmla="*/ 2 w 4"/>
                  <a:gd name="T3" fmla="*/ 3 h 3"/>
                  <a:gd name="T4" fmla="*/ 0 w 4"/>
                  <a:gd name="T5" fmla="*/ 1 h 3"/>
                  <a:gd name="T6" fmla="*/ 2 w 4"/>
                  <a:gd name="T7" fmla="*/ 0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a:spLocks/>
              </p:cNvSpPr>
              <p:nvPr/>
            </p:nvSpPr>
            <p:spPr bwMode="auto">
              <a:xfrm>
                <a:off x="1442164" y="3620789"/>
                <a:ext cx="51446" cy="34647"/>
              </a:xfrm>
              <a:custGeom>
                <a:avLst/>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avLst/>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3">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a:spLocks/>
              </p:cNvSpPr>
              <p:nvPr/>
            </p:nvSpPr>
            <p:spPr bwMode="auto">
              <a:xfrm>
                <a:off x="1443213" y="3662786"/>
                <a:ext cx="49346" cy="3150"/>
              </a:xfrm>
              <a:custGeom>
                <a:avLst/>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a:spLocks/>
              </p:cNvSpPr>
              <p:nvPr/>
            </p:nvSpPr>
            <p:spPr bwMode="auto">
              <a:xfrm>
                <a:off x="1508307" y="3619739"/>
                <a:ext cx="26248" cy="33597"/>
              </a:xfrm>
              <a:custGeom>
                <a:avLst/>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a:spLocks/>
              </p:cNvSpPr>
              <p:nvPr/>
            </p:nvSpPr>
            <p:spPr bwMode="auto">
              <a:xfrm>
                <a:off x="1521957" y="3644937"/>
                <a:ext cx="9450" cy="9450"/>
              </a:xfrm>
              <a:custGeom>
                <a:avLst/>
                <a:gdLst>
                  <a:gd name="T0" fmla="*/ 9 w 9"/>
                  <a:gd name="T1" fmla="*/ 6 h 9"/>
                  <a:gd name="T2" fmla="*/ 2 w 9"/>
                  <a:gd name="T3" fmla="*/ 9 h 9"/>
                  <a:gd name="T4" fmla="*/ 0 w 9"/>
                  <a:gd name="T5" fmla="*/ 4 h 9"/>
                  <a:gd name="T6" fmla="*/ 8 w 9"/>
                  <a:gd name="T7" fmla="*/ 0 h 9"/>
                  <a:gd name="T8" fmla="*/ 9 w 9"/>
                  <a:gd name="T9" fmla="*/ 6 h 9"/>
                </a:gdLst>
                <a:ah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a:spLocks/>
              </p:cNvSpPr>
              <p:nvPr/>
            </p:nvSpPr>
            <p:spPr bwMode="auto">
              <a:xfrm>
                <a:off x="1511457" y="3618690"/>
                <a:ext cx="29398" cy="27298"/>
              </a:xfrm>
              <a:custGeom>
                <a:avLst/>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a:spLocks/>
              </p:cNvSpPr>
              <p:nvPr/>
            </p:nvSpPr>
            <p:spPr bwMode="auto">
              <a:xfrm>
                <a:off x="1531406" y="3644937"/>
                <a:ext cx="11549" cy="20998"/>
              </a:xfrm>
              <a:custGeom>
                <a:avLst/>
                <a:gdLst>
                  <a:gd name="T0" fmla="*/ 4 w 15"/>
                  <a:gd name="T1" fmla="*/ 0 h 30"/>
                  <a:gd name="T2" fmla="*/ 9 w 15"/>
                  <a:gd name="T3" fmla="*/ 30 h 30"/>
                  <a:gd name="T4" fmla="*/ 0 w 15"/>
                  <a:gd name="T5" fmla="*/ 2 h 30"/>
                  <a:gd name="T6" fmla="*/ 4 w 15"/>
                  <a:gd name="T7" fmla="*/ 0 h 30"/>
                </a:gdLst>
                <a:ah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a:spLocks/>
              </p:cNvSpPr>
              <p:nvPr/>
            </p:nvSpPr>
            <p:spPr bwMode="auto">
              <a:xfrm>
                <a:off x="1531406" y="3643887"/>
                <a:ext cx="4199" cy="3150"/>
              </a:xfrm>
              <a:custGeom>
                <a:avLst/>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a:spLocks/>
              </p:cNvSpPr>
              <p:nvPr/>
            </p:nvSpPr>
            <p:spPr bwMode="auto">
              <a:xfrm>
                <a:off x="1475761" y="3660686"/>
                <a:ext cx="24148" cy="19949"/>
              </a:xfrm>
              <a:custGeom>
                <a:avLst/>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a:spLocks/>
              </p:cNvSpPr>
              <p:nvPr/>
            </p:nvSpPr>
            <p:spPr bwMode="auto">
              <a:xfrm>
                <a:off x="1495709" y="3650187"/>
                <a:ext cx="45146" cy="34647"/>
              </a:xfrm>
              <a:custGeom>
                <a:avLst/>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a:spLocks/>
              </p:cNvSpPr>
              <p:nvPr/>
            </p:nvSpPr>
            <p:spPr bwMode="auto">
              <a:xfrm>
                <a:off x="1484159" y="3669085"/>
                <a:ext cx="11549" cy="10499"/>
              </a:xfrm>
              <a:custGeom>
                <a:avLst/>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a:spLocks/>
              </p:cNvSpPr>
              <p:nvPr/>
            </p:nvSpPr>
            <p:spPr bwMode="auto">
              <a:xfrm>
                <a:off x="1521957" y="3648087"/>
                <a:ext cx="9450" cy="7350"/>
              </a:xfrm>
              <a:custGeom>
                <a:avLst/>
                <a:gdLst>
                  <a:gd name="T0" fmla="*/ 9 w 9"/>
                  <a:gd name="T1" fmla="*/ 2 h 7"/>
                  <a:gd name="T2" fmla="*/ 9 w 9"/>
                  <a:gd name="T3" fmla="*/ 0 h 7"/>
                  <a:gd name="T4" fmla="*/ 1 w 9"/>
                  <a:gd name="T5" fmla="*/ 4 h 7"/>
                  <a:gd name="T6" fmla="*/ 0 w 9"/>
                  <a:gd name="T7" fmla="*/ 7 h 7"/>
                  <a:gd name="T8" fmla="*/ 9 w 9"/>
                  <a:gd name="T9" fmla="*/ 2 h 7"/>
                </a:gdLst>
                <a:ah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a:spLocks/>
              </p:cNvSpPr>
              <p:nvPr/>
            </p:nvSpPr>
            <p:spPr bwMode="auto">
              <a:xfrm>
                <a:off x="1576552" y="3612390"/>
                <a:ext cx="3150" cy="2100"/>
              </a:xfrm>
              <a:custGeom>
                <a:avLst/>
                <a:gdLst>
                  <a:gd name="T0" fmla="*/ 2 w 3"/>
                  <a:gd name="T1" fmla="*/ 2 h 2"/>
                  <a:gd name="T2" fmla="*/ 1 w 3"/>
                  <a:gd name="T3" fmla="*/ 2 h 2"/>
                  <a:gd name="T4" fmla="*/ 0 w 3"/>
                  <a:gd name="T5" fmla="*/ 0 h 2"/>
                  <a:gd name="T6" fmla="*/ 3 w 3"/>
                  <a:gd name="T7" fmla="*/ 0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a:spLocks/>
              </p:cNvSpPr>
              <p:nvPr/>
            </p:nvSpPr>
            <p:spPr bwMode="auto">
              <a:xfrm>
                <a:off x="1578651" y="3592442"/>
                <a:ext cx="17849" cy="16799"/>
              </a:xfrm>
              <a:custGeom>
                <a:avLst/>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a:spLocks/>
              </p:cNvSpPr>
              <p:nvPr/>
            </p:nvSpPr>
            <p:spPr bwMode="auto">
              <a:xfrm>
                <a:off x="1578651" y="3598741"/>
                <a:ext cx="17849" cy="4199"/>
              </a:xfrm>
              <a:custGeom>
                <a:avLst/>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a:spLocks/>
              </p:cNvSpPr>
              <p:nvPr/>
            </p:nvSpPr>
            <p:spPr bwMode="auto">
              <a:xfrm>
                <a:off x="1334022" y="4922678"/>
                <a:ext cx="355920" cy="218381"/>
              </a:xfrm>
              <a:custGeom>
                <a:avLst/>
                <a:gdLst>
                  <a:gd name="T0" fmla="*/ 339 w 339"/>
                  <a:gd name="T1" fmla="*/ 208 h 208"/>
                  <a:gd name="T2" fmla="*/ 0 w 339"/>
                  <a:gd name="T3" fmla="*/ 208 h 208"/>
                  <a:gd name="T4" fmla="*/ 14 w 339"/>
                  <a:gd name="T5" fmla="*/ 0 h 208"/>
                  <a:gd name="T6" fmla="*/ 325 w 339"/>
                  <a:gd name="T7" fmla="*/ 0 h 208"/>
                  <a:gd name="T8" fmla="*/ 339 w 339"/>
                  <a:gd name="T9" fmla="*/ 208 h 208"/>
                </a:gdLst>
                <a:ah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a:spLocks/>
              </p:cNvSpPr>
              <p:nvPr/>
            </p:nvSpPr>
            <p:spPr bwMode="auto">
              <a:xfrm>
                <a:off x="2580013" y="3139452"/>
                <a:ext cx="54884" cy="41636"/>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a:spLocks/>
              </p:cNvSpPr>
              <p:nvPr/>
            </p:nvSpPr>
            <p:spPr bwMode="auto">
              <a:xfrm>
                <a:off x="2706815" y="3139452"/>
                <a:ext cx="54884" cy="41636"/>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a:spLocks/>
              </p:cNvSpPr>
              <p:nvPr/>
            </p:nvSpPr>
            <p:spPr bwMode="auto">
              <a:xfrm>
                <a:off x="2833615" y="3139452"/>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a:spLocks/>
              </p:cNvSpPr>
              <p:nvPr/>
            </p:nvSpPr>
            <p:spPr bwMode="auto">
              <a:xfrm>
                <a:off x="2958524" y="3139452"/>
                <a:ext cx="54884"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a:spLocks/>
              </p:cNvSpPr>
              <p:nvPr/>
            </p:nvSpPr>
            <p:spPr bwMode="auto">
              <a:xfrm>
                <a:off x="2455104" y="3290856"/>
                <a:ext cx="52991" cy="43529"/>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a:spLocks/>
              </p:cNvSpPr>
              <p:nvPr/>
            </p:nvSpPr>
            <p:spPr bwMode="auto">
              <a:xfrm>
                <a:off x="2580013" y="3290856"/>
                <a:ext cx="54884" cy="43529"/>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a:spLocks/>
              </p:cNvSpPr>
              <p:nvPr/>
            </p:nvSpPr>
            <p:spPr bwMode="auto">
              <a:xfrm>
                <a:off x="2706815" y="3290856"/>
                <a:ext cx="54884" cy="43529"/>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a:spLocks/>
              </p:cNvSpPr>
              <p:nvPr/>
            </p:nvSpPr>
            <p:spPr bwMode="auto">
              <a:xfrm>
                <a:off x="2833615" y="3292749"/>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a:spLocks/>
              </p:cNvSpPr>
              <p:nvPr/>
            </p:nvSpPr>
            <p:spPr bwMode="auto">
              <a:xfrm>
                <a:off x="2958524" y="3292749"/>
                <a:ext cx="52991" cy="41636"/>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a:spLocks/>
              </p:cNvSpPr>
              <p:nvPr/>
            </p:nvSpPr>
            <p:spPr bwMode="auto">
              <a:xfrm>
                <a:off x="2580013" y="3139452"/>
                <a:ext cx="306594" cy="194934"/>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a:spLocks/>
              </p:cNvSpPr>
              <p:nvPr/>
            </p:nvSpPr>
            <p:spPr bwMode="auto">
              <a:xfrm>
                <a:off x="2455104" y="3139452"/>
                <a:ext cx="306594" cy="194934"/>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a:spLocks/>
              </p:cNvSpPr>
              <p:nvPr/>
            </p:nvSpPr>
            <p:spPr bwMode="auto">
              <a:xfrm>
                <a:off x="2580013" y="3527427"/>
                <a:ext cx="54884" cy="43529"/>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a:spLocks/>
              </p:cNvSpPr>
              <p:nvPr/>
            </p:nvSpPr>
            <p:spPr bwMode="auto">
              <a:xfrm>
                <a:off x="2706815" y="3527427"/>
                <a:ext cx="54884" cy="43529"/>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a:spLocks/>
              </p:cNvSpPr>
              <p:nvPr/>
            </p:nvSpPr>
            <p:spPr bwMode="auto">
              <a:xfrm>
                <a:off x="2833615" y="3527427"/>
                <a:ext cx="52991" cy="43529"/>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a:spLocks/>
              </p:cNvSpPr>
              <p:nvPr/>
            </p:nvSpPr>
            <p:spPr bwMode="auto">
              <a:xfrm>
                <a:off x="2958524" y="3527427"/>
                <a:ext cx="52991" cy="43529"/>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a:spLocks/>
              </p:cNvSpPr>
              <p:nvPr/>
            </p:nvSpPr>
            <p:spPr bwMode="auto">
              <a:xfrm>
                <a:off x="3083432" y="3527427"/>
                <a:ext cx="54884" cy="43529"/>
              </a:xfrm>
              <a:custGeom>
                <a:avLst/>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a:spLocks/>
              </p:cNvSpPr>
              <p:nvPr/>
            </p:nvSpPr>
            <p:spPr bwMode="auto">
              <a:xfrm>
                <a:off x="2833614" y="3680724"/>
                <a:ext cx="52991" cy="43529"/>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a:spLocks/>
              </p:cNvSpPr>
              <p:nvPr/>
            </p:nvSpPr>
            <p:spPr bwMode="auto">
              <a:xfrm>
                <a:off x="2833614" y="3527427"/>
                <a:ext cx="304701" cy="196826"/>
              </a:xfrm>
              <a:custGeom>
                <a:avLst/>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a:spLocks/>
              </p:cNvSpPr>
              <p:nvPr/>
            </p:nvSpPr>
            <p:spPr bwMode="auto">
              <a:xfrm>
                <a:off x="2818473" y="4503986"/>
                <a:ext cx="249817" cy="10598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a:spLocks/>
              </p:cNvSpPr>
              <p:nvPr/>
            </p:nvSpPr>
            <p:spPr bwMode="auto">
              <a:xfrm>
                <a:off x="2502417" y="4502093"/>
                <a:ext cx="251709" cy="107876"/>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a:spLocks/>
              </p:cNvSpPr>
              <p:nvPr/>
            </p:nvSpPr>
            <p:spPr bwMode="auto">
              <a:xfrm>
                <a:off x="2573388" y="3680724"/>
                <a:ext cx="423931" cy="834618"/>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a:spLocks/>
              </p:cNvSpPr>
              <p:nvPr/>
            </p:nvSpPr>
            <p:spPr bwMode="auto">
              <a:xfrm>
                <a:off x="2455103" y="2999403"/>
                <a:ext cx="664286" cy="683213"/>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a:spLocks/>
              </p:cNvSpPr>
              <p:nvPr/>
            </p:nvSpPr>
            <p:spPr bwMode="auto">
              <a:xfrm>
                <a:off x="2727630" y="2946411"/>
                <a:ext cx="117338" cy="81380"/>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a:spLocks/>
              </p:cNvSpPr>
              <p:nvPr/>
            </p:nvSpPr>
            <p:spPr bwMode="auto">
              <a:xfrm>
                <a:off x="2727630" y="2912344"/>
                <a:ext cx="117338" cy="83272"/>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a:spLocks/>
              </p:cNvSpPr>
              <p:nvPr/>
            </p:nvSpPr>
            <p:spPr bwMode="auto">
              <a:xfrm>
                <a:off x="2636788" y="2626568"/>
                <a:ext cx="297130" cy="355802"/>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a:spLocks/>
              </p:cNvSpPr>
              <p:nvPr/>
            </p:nvSpPr>
            <p:spPr bwMode="auto">
              <a:xfrm>
                <a:off x="2890389" y="2768511"/>
                <a:ext cx="68132" cy="7570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a:spLocks/>
              </p:cNvSpPr>
              <p:nvPr/>
            </p:nvSpPr>
            <p:spPr bwMode="auto">
              <a:xfrm>
                <a:off x="2708705" y="2982370"/>
                <a:ext cx="77595" cy="94627"/>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a:spLocks/>
              </p:cNvSpPr>
              <p:nvPr/>
            </p:nvSpPr>
            <p:spPr bwMode="auto">
              <a:xfrm>
                <a:off x="2786300" y="2982370"/>
                <a:ext cx="75702" cy="94627"/>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a:spLocks/>
              </p:cNvSpPr>
              <p:nvPr/>
            </p:nvSpPr>
            <p:spPr bwMode="auto">
              <a:xfrm>
                <a:off x="2708705" y="2776081"/>
                <a:ext cx="26496" cy="2649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a:spLocks/>
              </p:cNvSpPr>
              <p:nvPr/>
            </p:nvSpPr>
            <p:spPr bwMode="auto">
              <a:xfrm>
                <a:off x="2636788" y="2598180"/>
                <a:ext cx="297130" cy="177900"/>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a:spLocks/>
              </p:cNvSpPr>
              <p:nvPr/>
            </p:nvSpPr>
            <p:spPr bwMode="auto">
              <a:xfrm>
                <a:off x="2756019" y="2887741"/>
                <a:ext cx="81380" cy="13248"/>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a:spLocks/>
              </p:cNvSpPr>
              <p:nvPr/>
            </p:nvSpPr>
            <p:spPr bwMode="auto">
              <a:xfrm>
                <a:off x="2773051" y="2838533"/>
                <a:ext cx="56776" cy="13248"/>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a:spLocks/>
              </p:cNvSpPr>
              <p:nvPr/>
            </p:nvSpPr>
            <p:spPr bwMode="auto">
              <a:xfrm>
                <a:off x="2687886" y="2734443"/>
                <a:ext cx="52991" cy="13248"/>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a:spLocks/>
              </p:cNvSpPr>
              <p:nvPr/>
            </p:nvSpPr>
            <p:spPr bwMode="auto">
              <a:xfrm>
                <a:off x="2860108" y="2734443"/>
                <a:ext cx="54884" cy="13248"/>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a:spLocks/>
              </p:cNvSpPr>
              <p:nvPr/>
            </p:nvSpPr>
            <p:spPr bwMode="auto">
              <a:xfrm>
                <a:off x="2491061" y="3179195"/>
                <a:ext cx="611293" cy="319842"/>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a:spLocks/>
              </p:cNvSpPr>
              <p:nvPr/>
            </p:nvSpPr>
            <p:spPr bwMode="auto">
              <a:xfrm>
                <a:off x="2754124" y="3304105"/>
                <a:ext cx="83272" cy="6813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a:spLocks/>
              </p:cNvSpPr>
              <p:nvPr/>
            </p:nvSpPr>
            <p:spPr bwMode="auto">
              <a:xfrm>
                <a:off x="2795759" y="3485785"/>
                <a:ext cx="141941" cy="92735"/>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bwMode="auto">
            <a:xfrm>
              <a:off x="4827587" y="1795462"/>
              <a:ext cx="4316413" cy="3348038"/>
              <a:chOff x="3048" y="788"/>
              <a:chExt cx="2719" cy="2109"/>
            </a:xfrm>
          </p:grpSpPr>
          <p:grpSp>
            <p:nvGrpSpPr>
              <p:cNvPr id="166" name="Group 206"/>
              <p:cNvGrpSpPr>
                <a:grpSpLocks/>
              </p:cNvGrpSpPr>
              <p:nvPr userDrawn="1"/>
            </p:nvGrpSpPr>
            <p:grpSpPr bwMode="auto">
              <a:xfrm>
                <a:off x="3048" y="788"/>
                <a:ext cx="2719" cy="2109"/>
                <a:chOff x="3048" y="788"/>
                <a:chExt cx="2719" cy="2109"/>
              </a:xfrm>
            </p:grpSpPr>
            <p:sp>
              <p:nvSpPr>
                <p:cNvPr id="3341" name="Freeform 8"/>
                <p:cNvSpPr>
                  <a:spLocks/>
                </p:cNvSpPr>
                <p:nvPr userDrawn="1"/>
              </p:nvSpPr>
              <p:spPr bwMode="auto">
                <a:xfrm>
                  <a:off x="3048" y="1184"/>
                  <a:ext cx="2719" cy="1713"/>
                </a:xfrm>
                <a:custGeom>
                  <a:avLst/>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3">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a:spLocks/>
                </p:cNvSpPr>
                <p:nvPr userDrawn="1"/>
              </p:nvSpPr>
              <p:spPr bwMode="auto">
                <a:xfrm>
                  <a:off x="4712" y="2020"/>
                  <a:ext cx="3" cy="2"/>
                </a:xfrm>
                <a:custGeom>
                  <a:avLst/>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a:spLocks/>
                </p:cNvSpPr>
                <p:nvPr userDrawn="1"/>
              </p:nvSpPr>
              <p:spPr bwMode="auto">
                <a:xfrm>
                  <a:off x="4754" y="2020"/>
                  <a:ext cx="6" cy="2"/>
                </a:xfrm>
                <a:custGeom>
                  <a:avLst/>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a:spLocks/>
                </p:cNvSpPr>
                <p:nvPr userDrawn="1"/>
              </p:nvSpPr>
              <p:spPr bwMode="auto">
                <a:xfrm>
                  <a:off x="4727" y="2018"/>
                  <a:ext cx="17" cy="2"/>
                </a:xfrm>
                <a:custGeom>
                  <a:avLst/>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a:spLocks/>
                </p:cNvSpPr>
                <p:nvPr userDrawn="1"/>
              </p:nvSpPr>
              <p:spPr bwMode="auto">
                <a:xfrm>
                  <a:off x="4645" y="1938"/>
                  <a:ext cx="60" cy="113"/>
                </a:xfrm>
                <a:custGeom>
                  <a:avLst/>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a:spLocks/>
                </p:cNvSpPr>
                <p:nvPr userDrawn="1"/>
              </p:nvSpPr>
              <p:spPr bwMode="auto">
                <a:xfrm>
                  <a:off x="4640" y="1857"/>
                  <a:ext cx="68" cy="82"/>
                </a:xfrm>
                <a:custGeom>
                  <a:avLst/>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a:spLocks/>
                </p:cNvSpPr>
                <p:nvPr userDrawn="1"/>
              </p:nvSpPr>
              <p:spPr bwMode="auto">
                <a:xfrm>
                  <a:off x="4669" y="1854"/>
                  <a:ext cx="13" cy="6"/>
                </a:xfrm>
                <a:custGeom>
                  <a:avLst/>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a:spLocks/>
                </p:cNvSpPr>
                <p:nvPr userDrawn="1"/>
              </p:nvSpPr>
              <p:spPr bwMode="auto">
                <a:xfrm>
                  <a:off x="4670" y="1860"/>
                  <a:ext cx="11" cy="12"/>
                </a:xfrm>
                <a:custGeom>
                  <a:avLst/>
                  <a:gdLst>
                    <a:gd name="T0" fmla="*/ 11 w 11"/>
                    <a:gd name="T1" fmla="*/ 0 h 12"/>
                    <a:gd name="T2" fmla="*/ 6 w 11"/>
                    <a:gd name="T3" fmla="*/ 12 h 12"/>
                    <a:gd name="T4" fmla="*/ 0 w 11"/>
                    <a:gd name="T5" fmla="*/ 0 h 12"/>
                    <a:gd name="T6" fmla="*/ 11 w 11"/>
                    <a:gd name="T7" fmla="*/ 0 h 12"/>
                  </a:gdLst>
                  <a:ah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a:spLocks/>
                </p:cNvSpPr>
                <p:nvPr userDrawn="1"/>
              </p:nvSpPr>
              <p:spPr bwMode="auto">
                <a:xfrm>
                  <a:off x="4670" y="1867"/>
                  <a:ext cx="11" cy="59"/>
                </a:xfrm>
                <a:custGeom>
                  <a:avLst/>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ah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a:spLocks/>
                </p:cNvSpPr>
                <p:nvPr userDrawn="1"/>
              </p:nvSpPr>
              <p:spPr bwMode="auto">
                <a:xfrm>
                  <a:off x="4667" y="1855"/>
                  <a:ext cx="9" cy="11"/>
                </a:xfrm>
                <a:custGeom>
                  <a:avLst/>
                  <a:gdLst>
                    <a:gd name="T0" fmla="*/ 5 w 5"/>
                    <a:gd name="T1" fmla="*/ 3 h 6"/>
                    <a:gd name="T2" fmla="*/ 2 w 5"/>
                    <a:gd name="T3" fmla="*/ 6 h 6"/>
                    <a:gd name="T4" fmla="*/ 0 w 5"/>
                    <a:gd name="T5" fmla="*/ 1 h 6"/>
                    <a:gd name="T6" fmla="*/ 1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a:spLocks/>
                </p:cNvSpPr>
                <p:nvPr userDrawn="1"/>
              </p:nvSpPr>
              <p:spPr bwMode="auto">
                <a:xfrm>
                  <a:off x="4676" y="1855"/>
                  <a:ext cx="8" cy="11"/>
                </a:xfrm>
                <a:custGeom>
                  <a:avLst/>
                  <a:gdLst>
                    <a:gd name="T0" fmla="*/ 0 w 5"/>
                    <a:gd name="T1" fmla="*/ 3 h 6"/>
                    <a:gd name="T2" fmla="*/ 3 w 5"/>
                    <a:gd name="T3" fmla="*/ 6 h 6"/>
                    <a:gd name="T4" fmla="*/ 5 w 5"/>
                    <a:gd name="T5" fmla="*/ 1 h 6"/>
                    <a:gd name="T6" fmla="*/ 4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a:spLocks/>
                </p:cNvSpPr>
                <p:nvPr userDrawn="1"/>
              </p:nvSpPr>
              <p:spPr bwMode="auto">
                <a:xfrm>
                  <a:off x="4655" y="1938"/>
                  <a:ext cx="50" cy="5"/>
                </a:xfrm>
                <a:custGeom>
                  <a:avLst/>
                  <a:gdLst>
                    <a:gd name="T0" fmla="*/ 50 w 50"/>
                    <a:gd name="T1" fmla="*/ 0 h 5"/>
                    <a:gd name="T2" fmla="*/ 50 w 50"/>
                    <a:gd name="T3" fmla="*/ 5 h 5"/>
                    <a:gd name="T4" fmla="*/ 2 w 50"/>
                    <a:gd name="T5" fmla="*/ 5 h 5"/>
                    <a:gd name="T6" fmla="*/ 0 w 50"/>
                    <a:gd name="T7" fmla="*/ 0 h 5"/>
                    <a:gd name="T8" fmla="*/ 50 w 50"/>
                    <a:gd name="T9" fmla="*/ 0 h 5"/>
                  </a:gdLst>
                  <a:ah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a:spLocks/>
                </p:cNvSpPr>
                <p:nvPr userDrawn="1"/>
              </p:nvSpPr>
              <p:spPr bwMode="auto">
                <a:xfrm>
                  <a:off x="4646" y="1938"/>
                  <a:ext cx="11" cy="10"/>
                </a:xfrm>
                <a:custGeom>
                  <a:avLst/>
                  <a:gdLst>
                    <a:gd name="T0" fmla="*/ 9 w 11"/>
                    <a:gd name="T1" fmla="*/ 0 h 10"/>
                    <a:gd name="T2" fmla="*/ 0 w 11"/>
                    <a:gd name="T3" fmla="*/ 1 h 10"/>
                    <a:gd name="T4" fmla="*/ 0 w 11"/>
                    <a:gd name="T5" fmla="*/ 10 h 10"/>
                    <a:gd name="T6" fmla="*/ 11 w 11"/>
                    <a:gd name="T7" fmla="*/ 6 h 10"/>
                    <a:gd name="T8" fmla="*/ 9 w 11"/>
                    <a:gd name="T9" fmla="*/ 0 h 10"/>
                  </a:gdLst>
                  <a:ah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a:spLocks/>
                </p:cNvSpPr>
                <p:nvPr userDrawn="1"/>
              </p:nvSpPr>
              <p:spPr bwMode="auto">
                <a:xfrm>
                  <a:off x="4640" y="2051"/>
                  <a:ext cx="32" cy="13"/>
                </a:xfrm>
                <a:custGeom>
                  <a:avLst/>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a:spLocks/>
                </p:cNvSpPr>
                <p:nvPr userDrawn="1"/>
              </p:nvSpPr>
              <p:spPr bwMode="auto">
                <a:xfrm>
                  <a:off x="4679" y="2051"/>
                  <a:ext cx="33" cy="13"/>
                </a:xfrm>
                <a:custGeom>
                  <a:avLst/>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a:spLocks/>
                </p:cNvSpPr>
                <p:nvPr userDrawn="1"/>
              </p:nvSpPr>
              <p:spPr bwMode="auto">
                <a:xfrm>
                  <a:off x="4672" y="1833"/>
                  <a:ext cx="7" cy="2"/>
                </a:xfrm>
                <a:custGeom>
                  <a:avLst/>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a:spLocks/>
                </p:cNvSpPr>
                <p:nvPr userDrawn="1"/>
              </p:nvSpPr>
              <p:spPr bwMode="auto">
                <a:xfrm>
                  <a:off x="4670" y="1842"/>
                  <a:ext cx="12" cy="1"/>
                </a:xfrm>
                <a:custGeom>
                  <a:avLst/>
                  <a:gdLst>
                    <a:gd name="T0" fmla="*/ 7 w 7"/>
                    <a:gd name="T1" fmla="*/ 0 h 1"/>
                    <a:gd name="T2" fmla="*/ 3 w 7"/>
                    <a:gd name="T3" fmla="*/ 1 h 1"/>
                    <a:gd name="T4" fmla="*/ 0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a:spLocks/>
                </p:cNvSpPr>
                <p:nvPr userDrawn="1"/>
              </p:nvSpPr>
              <p:spPr bwMode="auto">
                <a:xfrm>
                  <a:off x="4684" y="1850"/>
                  <a:ext cx="36" cy="57"/>
                </a:xfrm>
                <a:custGeom>
                  <a:avLst/>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a:spLocks/>
                </p:cNvSpPr>
                <p:nvPr userDrawn="1"/>
              </p:nvSpPr>
              <p:spPr bwMode="auto">
                <a:xfrm>
                  <a:off x="4655" y="1797"/>
                  <a:ext cx="43" cy="26"/>
                </a:xfrm>
                <a:custGeom>
                  <a:avLst/>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a:spLocks/>
                </p:cNvSpPr>
                <p:nvPr userDrawn="1"/>
              </p:nvSpPr>
              <p:spPr bwMode="auto">
                <a:xfrm>
                  <a:off x="4689" y="1821"/>
                  <a:ext cx="16" cy="29"/>
                </a:xfrm>
                <a:custGeom>
                  <a:avLst/>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a:spLocks/>
                </p:cNvSpPr>
                <p:nvPr userDrawn="1"/>
              </p:nvSpPr>
              <p:spPr bwMode="auto">
                <a:xfrm>
                  <a:off x="4689" y="1833"/>
                  <a:ext cx="16" cy="21"/>
                </a:xfrm>
                <a:custGeom>
                  <a:avLst/>
                  <a:gdLst>
                    <a:gd name="T0" fmla="*/ 3 w 9"/>
                    <a:gd name="T1" fmla="*/ 12 h 12"/>
                    <a:gd name="T2" fmla="*/ 4 w 9"/>
                    <a:gd name="T3" fmla="*/ 1 h 12"/>
                    <a:gd name="T4" fmla="*/ 9 w 9"/>
                    <a:gd name="T5" fmla="*/ 11 h 12"/>
                    <a:gd name="T6" fmla="*/ 3 w 9"/>
                    <a:gd name="T7" fmla="*/ 12 h 12"/>
                  </a:gdLst>
                  <a:ah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a:spLocks/>
                </p:cNvSpPr>
                <p:nvPr userDrawn="1"/>
              </p:nvSpPr>
              <p:spPr bwMode="auto">
                <a:xfrm>
                  <a:off x="4527" y="2366"/>
                  <a:ext cx="332" cy="445"/>
                </a:xfrm>
                <a:custGeom>
                  <a:avLst/>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a:spLocks/>
                </p:cNvSpPr>
                <p:nvPr userDrawn="1"/>
              </p:nvSpPr>
              <p:spPr bwMode="auto">
                <a:xfrm>
                  <a:off x="4527" y="2366"/>
                  <a:ext cx="332" cy="445"/>
                </a:xfrm>
                <a:custGeom>
                  <a:avLst/>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a:spLocks/>
                </p:cNvSpPr>
                <p:nvPr userDrawn="1"/>
              </p:nvSpPr>
              <p:spPr bwMode="auto">
                <a:xfrm>
                  <a:off x="4527" y="1023"/>
                  <a:ext cx="332" cy="445"/>
                </a:xfrm>
                <a:custGeom>
                  <a:avLst/>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a:spLocks/>
                </p:cNvSpPr>
                <p:nvPr userDrawn="1"/>
              </p:nvSpPr>
              <p:spPr bwMode="auto">
                <a:xfrm>
                  <a:off x="4527" y="1023"/>
                  <a:ext cx="332" cy="445"/>
                </a:xfrm>
                <a:custGeom>
                  <a:avLst/>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a:spLocks/>
                </p:cNvSpPr>
                <p:nvPr userDrawn="1"/>
              </p:nvSpPr>
              <p:spPr bwMode="auto">
                <a:xfrm>
                  <a:off x="4521" y="1465"/>
                  <a:ext cx="343" cy="10"/>
                </a:xfrm>
                <a:custGeom>
                  <a:avLst/>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a:spLocks/>
                </p:cNvSpPr>
                <p:nvPr userDrawn="1"/>
              </p:nvSpPr>
              <p:spPr bwMode="auto">
                <a:xfrm>
                  <a:off x="4521" y="1019"/>
                  <a:ext cx="343" cy="9"/>
                </a:xfrm>
                <a:custGeom>
                  <a:avLst/>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a:spLocks/>
                </p:cNvSpPr>
                <p:nvPr userDrawn="1"/>
              </p:nvSpPr>
              <p:spPr bwMode="auto">
                <a:xfrm>
                  <a:off x="4521" y="2357"/>
                  <a:ext cx="343" cy="11"/>
                </a:xfrm>
                <a:custGeom>
                  <a:avLst/>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a:spLocks/>
                </p:cNvSpPr>
                <p:nvPr userDrawn="1"/>
              </p:nvSpPr>
              <p:spPr bwMode="auto">
                <a:xfrm>
                  <a:off x="4521" y="2805"/>
                  <a:ext cx="343" cy="10"/>
                </a:xfrm>
                <a:custGeom>
                  <a:avLst/>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a:spLocks/>
                </p:cNvSpPr>
                <p:nvPr userDrawn="1"/>
              </p:nvSpPr>
              <p:spPr bwMode="auto">
                <a:xfrm>
                  <a:off x="4527" y="1470"/>
                  <a:ext cx="332" cy="445"/>
                </a:xfrm>
                <a:custGeom>
                  <a:avLst/>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a:spLocks/>
                </p:cNvSpPr>
                <p:nvPr userDrawn="1"/>
              </p:nvSpPr>
              <p:spPr bwMode="auto">
                <a:xfrm>
                  <a:off x="4527" y="1470"/>
                  <a:ext cx="332" cy="445"/>
                </a:xfrm>
                <a:custGeom>
                  <a:avLst/>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a:spLocks/>
                </p:cNvSpPr>
                <p:nvPr userDrawn="1"/>
              </p:nvSpPr>
              <p:spPr bwMode="auto">
                <a:xfrm>
                  <a:off x="4527" y="1919"/>
                  <a:ext cx="332" cy="443"/>
                </a:xfrm>
                <a:custGeom>
                  <a:avLst/>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a:spLocks/>
                </p:cNvSpPr>
                <p:nvPr userDrawn="1"/>
              </p:nvSpPr>
              <p:spPr bwMode="auto">
                <a:xfrm>
                  <a:off x="4527" y="1919"/>
                  <a:ext cx="332" cy="443"/>
                </a:xfrm>
                <a:custGeom>
                  <a:avLst/>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a:spLocks/>
                </p:cNvSpPr>
                <p:nvPr userDrawn="1"/>
              </p:nvSpPr>
              <p:spPr bwMode="auto">
                <a:xfrm>
                  <a:off x="4521" y="1910"/>
                  <a:ext cx="343" cy="10"/>
                </a:xfrm>
                <a:custGeom>
                  <a:avLst/>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a:spLocks/>
                </p:cNvSpPr>
                <p:nvPr userDrawn="1"/>
              </p:nvSpPr>
              <p:spPr bwMode="auto">
                <a:xfrm>
                  <a:off x="4684" y="1239"/>
                  <a:ext cx="16" cy="13"/>
                </a:xfrm>
                <a:custGeom>
                  <a:avLst/>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a:spLocks/>
                </p:cNvSpPr>
                <p:nvPr userDrawn="1"/>
              </p:nvSpPr>
              <p:spPr bwMode="auto">
                <a:xfrm>
                  <a:off x="4684" y="1686"/>
                  <a:ext cx="16" cy="13"/>
                </a:xfrm>
                <a:custGeom>
                  <a:avLst/>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a:spLocks/>
                </p:cNvSpPr>
                <p:nvPr userDrawn="1"/>
              </p:nvSpPr>
              <p:spPr bwMode="auto">
                <a:xfrm>
                  <a:off x="4684" y="2135"/>
                  <a:ext cx="16" cy="12"/>
                </a:xfrm>
                <a:custGeom>
                  <a:avLst/>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a:spLocks/>
                </p:cNvSpPr>
                <p:nvPr userDrawn="1"/>
              </p:nvSpPr>
              <p:spPr bwMode="auto">
                <a:xfrm>
                  <a:off x="4684" y="2582"/>
                  <a:ext cx="16" cy="14"/>
                </a:xfrm>
                <a:custGeom>
                  <a:avLst/>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avLst/>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a:spLocks/>
                </p:cNvSpPr>
                <p:nvPr userDrawn="1"/>
              </p:nvSpPr>
              <p:spPr bwMode="auto">
                <a:xfrm>
                  <a:off x="4318" y="867"/>
                  <a:ext cx="22" cy="96"/>
                </a:xfrm>
                <a:custGeom>
                  <a:avLst/>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a:spLocks/>
                </p:cNvSpPr>
                <p:nvPr userDrawn="1"/>
              </p:nvSpPr>
              <p:spPr bwMode="auto">
                <a:xfrm>
                  <a:off x="4362" y="867"/>
                  <a:ext cx="22" cy="96"/>
                </a:xfrm>
                <a:custGeom>
                  <a:avLst/>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avLst/>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a:grpSpLocks/>
              </p:cNvGrpSpPr>
              <p:nvPr userDrawn="1"/>
            </p:nvGrpSpPr>
            <p:grpSpPr bwMode="auto">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a:spLocks/>
                </p:cNvSpPr>
                <p:nvPr userDrawn="1"/>
              </p:nvSpPr>
              <p:spPr bwMode="auto">
                <a:xfrm>
                  <a:off x="3971" y="2493"/>
                  <a:ext cx="526" cy="404"/>
                </a:xfrm>
                <a:custGeom>
                  <a:avLst/>
                  <a:gdLst>
                    <a:gd name="T0" fmla="*/ 290 w 307"/>
                    <a:gd name="T1" fmla="*/ 73 h 236"/>
                    <a:gd name="T2" fmla="*/ 184 w 307"/>
                    <a:gd name="T3" fmla="*/ 211 h 236"/>
                    <a:gd name="T4" fmla="*/ 17 w 307"/>
                    <a:gd name="T5" fmla="*/ 163 h 236"/>
                    <a:gd name="T6" fmla="*/ 123 w 307"/>
                    <a:gd name="T7" fmla="*/ 25 h 236"/>
                    <a:gd name="T8" fmla="*/ 290 w 307"/>
                    <a:gd name="T9" fmla="*/ 73 h 236"/>
                  </a:gdLst>
                  <a:ah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a:spLocks/>
                </p:cNvSpPr>
                <p:nvPr userDrawn="1"/>
              </p:nvSpPr>
              <p:spPr bwMode="auto">
                <a:xfrm>
                  <a:off x="4290" y="2613"/>
                  <a:ext cx="69" cy="78"/>
                </a:xfrm>
                <a:custGeom>
                  <a:avLst/>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a:spLocks/>
                </p:cNvSpPr>
                <p:nvPr userDrawn="1"/>
              </p:nvSpPr>
              <p:spPr bwMode="auto">
                <a:xfrm>
                  <a:off x="4300" y="2549"/>
                  <a:ext cx="43" cy="33"/>
                </a:xfrm>
                <a:custGeom>
                  <a:avLst/>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a:spLocks/>
                </p:cNvSpPr>
                <p:nvPr userDrawn="1"/>
              </p:nvSpPr>
              <p:spPr bwMode="auto">
                <a:xfrm>
                  <a:off x="4321" y="2594"/>
                  <a:ext cx="3" cy="2"/>
                </a:xfrm>
                <a:custGeom>
                  <a:avLst/>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a:spLocks/>
                </p:cNvSpPr>
                <p:nvPr userDrawn="1"/>
              </p:nvSpPr>
              <p:spPr bwMode="auto">
                <a:xfrm>
                  <a:off x="4316" y="2601"/>
                  <a:ext cx="14" cy="3"/>
                </a:xfrm>
                <a:custGeom>
                  <a:avLst/>
                  <a:gdLst>
                    <a:gd name="T0" fmla="*/ 8 w 8"/>
                    <a:gd name="T1" fmla="*/ 0 h 2"/>
                    <a:gd name="T2" fmla="*/ 4 w 8"/>
                    <a:gd name="T3" fmla="*/ 2 h 2"/>
                    <a:gd name="T4" fmla="*/ 0 w 8"/>
                    <a:gd name="T5" fmla="*/ 0 h 2"/>
                    <a:gd name="T6" fmla="*/ 8 w 8"/>
                    <a:gd name="T7" fmla="*/ 0 h 2"/>
                  </a:gdLst>
                  <a:ah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a:spLocks/>
                </p:cNvSpPr>
                <p:nvPr userDrawn="1"/>
              </p:nvSpPr>
              <p:spPr bwMode="auto">
                <a:xfrm>
                  <a:off x="4316" y="2609"/>
                  <a:ext cx="14" cy="10"/>
                </a:xfrm>
                <a:custGeom>
                  <a:avLst/>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a:spLocks/>
                </p:cNvSpPr>
                <p:nvPr userDrawn="1"/>
              </p:nvSpPr>
              <p:spPr bwMode="auto">
                <a:xfrm>
                  <a:off x="4311" y="2611"/>
                  <a:ext cx="12" cy="14"/>
                </a:xfrm>
                <a:custGeom>
                  <a:avLst/>
                  <a:gdLst>
                    <a:gd name="T0" fmla="*/ 7 w 7"/>
                    <a:gd name="T1" fmla="*/ 5 h 8"/>
                    <a:gd name="T2" fmla="*/ 3 w 7"/>
                    <a:gd name="T3" fmla="*/ 0 h 8"/>
                    <a:gd name="T4" fmla="*/ 1 w 7"/>
                    <a:gd name="T5" fmla="*/ 1 h 8"/>
                    <a:gd name="T6" fmla="*/ 5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a:spLocks/>
                </p:cNvSpPr>
                <p:nvPr userDrawn="1"/>
              </p:nvSpPr>
              <p:spPr bwMode="auto">
                <a:xfrm>
                  <a:off x="4323" y="2611"/>
                  <a:ext cx="10" cy="14"/>
                </a:xfrm>
                <a:custGeom>
                  <a:avLst/>
                  <a:gdLst>
                    <a:gd name="T0" fmla="*/ 0 w 6"/>
                    <a:gd name="T1" fmla="*/ 5 h 8"/>
                    <a:gd name="T2" fmla="*/ 4 w 6"/>
                    <a:gd name="T3" fmla="*/ 0 h 8"/>
                    <a:gd name="T4" fmla="*/ 6 w 6"/>
                    <a:gd name="T5" fmla="*/ 1 h 8"/>
                    <a:gd name="T6" fmla="*/ 2 w 6"/>
                    <a:gd name="T7" fmla="*/ 8 h 8"/>
                    <a:gd name="T8" fmla="*/ 0 w 6"/>
                    <a:gd name="T9" fmla="*/ 5 h 8"/>
                  </a:gdLst>
                  <a:ah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a:spLocks/>
                </p:cNvSpPr>
                <p:nvPr userDrawn="1"/>
              </p:nvSpPr>
              <p:spPr bwMode="auto">
                <a:xfrm>
                  <a:off x="4273" y="2623"/>
                  <a:ext cx="99" cy="22"/>
                </a:xfrm>
                <a:custGeom>
                  <a:avLst/>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58"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a:spLocks/>
                </p:cNvSpPr>
                <p:nvPr userDrawn="1"/>
              </p:nvSpPr>
              <p:spPr bwMode="auto">
                <a:xfrm>
                  <a:off x="4119" y="2450"/>
                  <a:ext cx="68" cy="34"/>
                </a:xfrm>
                <a:custGeom>
                  <a:avLst/>
                  <a:gdLst>
                    <a:gd name="T0" fmla="*/ 0 w 40"/>
                    <a:gd name="T1" fmla="*/ 20 h 20"/>
                    <a:gd name="T2" fmla="*/ 20 w 40"/>
                    <a:gd name="T3" fmla="*/ 0 h 20"/>
                    <a:gd name="T4" fmla="*/ 40 w 40"/>
                    <a:gd name="T5" fmla="*/ 20 h 20"/>
                    <a:gd name="T6" fmla="*/ 0 w 40"/>
                    <a:gd name="T7" fmla="*/ 20 h 20"/>
                  </a:gdLst>
                  <a:ah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a:spLocks/>
                </p:cNvSpPr>
                <p:nvPr userDrawn="1"/>
              </p:nvSpPr>
              <p:spPr bwMode="auto">
                <a:xfrm>
                  <a:off x="4288" y="2450"/>
                  <a:ext cx="69" cy="34"/>
                </a:xfrm>
                <a:custGeom>
                  <a:avLst/>
                  <a:gdLst>
                    <a:gd name="T0" fmla="*/ 0 w 40"/>
                    <a:gd name="T1" fmla="*/ 20 h 20"/>
                    <a:gd name="T2" fmla="*/ 20 w 40"/>
                    <a:gd name="T3" fmla="*/ 0 h 20"/>
                    <a:gd name="T4" fmla="*/ 40 w 40"/>
                    <a:gd name="T5" fmla="*/ 20 h 20"/>
                    <a:gd name="T6" fmla="*/ 0 w 40"/>
                    <a:gd name="T7" fmla="*/ 20 h 20"/>
                  </a:gdLst>
                  <a:ah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a:spLocks/>
                </p:cNvSpPr>
                <p:nvPr userDrawn="1"/>
              </p:nvSpPr>
              <p:spPr bwMode="auto">
                <a:xfrm>
                  <a:off x="4222" y="2119"/>
                  <a:ext cx="12" cy="34"/>
                </a:xfrm>
                <a:custGeom>
                  <a:avLst/>
                  <a:gdLst>
                    <a:gd name="T0" fmla="*/ 0 w 7"/>
                    <a:gd name="T1" fmla="*/ 0 h 20"/>
                    <a:gd name="T2" fmla="*/ 2 w 7"/>
                    <a:gd name="T3" fmla="*/ 3 h 20"/>
                    <a:gd name="T4" fmla="*/ 7 w 7"/>
                    <a:gd name="T5" fmla="*/ 20 h 20"/>
                    <a:gd name="T6" fmla="*/ 0 w 7"/>
                    <a:gd name="T7" fmla="*/ 0 h 20"/>
                  </a:gdLst>
                  <a:ah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a:spLocks/>
                </p:cNvSpPr>
                <p:nvPr userDrawn="1"/>
              </p:nvSpPr>
              <p:spPr bwMode="auto">
                <a:xfrm>
                  <a:off x="4198" y="2064"/>
                  <a:ext cx="42" cy="52"/>
                </a:xfrm>
                <a:custGeom>
                  <a:avLst/>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a:spLocks/>
                </p:cNvSpPr>
                <p:nvPr userDrawn="1"/>
              </p:nvSpPr>
              <p:spPr bwMode="auto">
                <a:xfrm>
                  <a:off x="4206" y="2107"/>
                  <a:ext cx="16" cy="12"/>
                </a:xfrm>
                <a:custGeom>
                  <a:avLst/>
                  <a:gdLst>
                    <a:gd name="T0" fmla="*/ 0 w 16"/>
                    <a:gd name="T1" fmla="*/ 10 h 12"/>
                    <a:gd name="T2" fmla="*/ 16 w 16"/>
                    <a:gd name="T3" fmla="*/ 12 h 12"/>
                    <a:gd name="T4" fmla="*/ 16 w 16"/>
                    <a:gd name="T5" fmla="*/ 5 h 12"/>
                    <a:gd name="T6" fmla="*/ 0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a:spLocks/>
                </p:cNvSpPr>
                <p:nvPr userDrawn="1"/>
              </p:nvSpPr>
              <p:spPr bwMode="auto">
                <a:xfrm>
                  <a:off x="4192" y="2059"/>
                  <a:ext cx="42" cy="50"/>
                </a:xfrm>
                <a:custGeom>
                  <a:avLst/>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a:spLocks/>
                </p:cNvSpPr>
                <p:nvPr userDrawn="1"/>
              </p:nvSpPr>
              <p:spPr bwMode="auto">
                <a:xfrm>
                  <a:off x="4227" y="2097"/>
                  <a:ext cx="10" cy="7"/>
                </a:xfrm>
                <a:custGeom>
                  <a:avLst/>
                  <a:gdLst>
                    <a:gd name="T0" fmla="*/ 5 w 6"/>
                    <a:gd name="T1" fmla="*/ 0 h 4"/>
                    <a:gd name="T2" fmla="*/ 0 w 6"/>
                    <a:gd name="T3" fmla="*/ 4 h 4"/>
                    <a:gd name="T4" fmla="*/ 5 w 6"/>
                    <a:gd name="T5" fmla="*/ 0 h 4"/>
                  </a:gdLst>
                  <a:ah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a:spLocks/>
                </p:cNvSpPr>
                <p:nvPr userDrawn="1"/>
              </p:nvSpPr>
              <p:spPr bwMode="auto">
                <a:xfrm>
                  <a:off x="4204" y="2116"/>
                  <a:ext cx="19" cy="8"/>
                </a:xfrm>
                <a:custGeom>
                  <a:avLst/>
                  <a:gdLst>
                    <a:gd name="T0" fmla="*/ 2 w 19"/>
                    <a:gd name="T1" fmla="*/ 0 h 8"/>
                    <a:gd name="T2" fmla="*/ 18 w 19"/>
                    <a:gd name="T3" fmla="*/ 3 h 8"/>
                    <a:gd name="T4" fmla="*/ 19 w 19"/>
                    <a:gd name="T5" fmla="*/ 8 h 8"/>
                    <a:gd name="T6" fmla="*/ 0 w 19"/>
                    <a:gd name="T7" fmla="*/ 3 h 8"/>
                    <a:gd name="T8" fmla="*/ 2 w 19"/>
                    <a:gd name="T9" fmla="*/ 0 h 8"/>
                  </a:gdLst>
                  <a:ah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a:spLocks/>
                </p:cNvSpPr>
                <p:nvPr userDrawn="1"/>
              </p:nvSpPr>
              <p:spPr bwMode="auto">
                <a:xfrm>
                  <a:off x="4198" y="2119"/>
                  <a:ext cx="39" cy="65"/>
                </a:xfrm>
                <a:custGeom>
                  <a:avLst/>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ah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a:spLocks/>
                </p:cNvSpPr>
                <p:nvPr userDrawn="1"/>
              </p:nvSpPr>
              <p:spPr bwMode="auto">
                <a:xfrm>
                  <a:off x="4162" y="2003"/>
                  <a:ext cx="154" cy="43"/>
                </a:xfrm>
                <a:custGeom>
                  <a:avLst/>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avLst/>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a:spLocks/>
                </p:cNvSpPr>
                <p:nvPr userDrawn="1"/>
              </p:nvSpPr>
              <p:spPr bwMode="auto">
                <a:xfrm>
                  <a:off x="4287" y="2013"/>
                  <a:ext cx="22" cy="22"/>
                </a:xfrm>
                <a:custGeom>
                  <a:avLst/>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avLst/>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a:spLocks/>
                </p:cNvSpPr>
                <p:nvPr userDrawn="1"/>
              </p:nvSpPr>
              <p:spPr bwMode="auto">
                <a:xfrm>
                  <a:off x="4203" y="2013"/>
                  <a:ext cx="22" cy="22"/>
                </a:xfrm>
                <a:custGeom>
                  <a:avLst/>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a:spLocks/>
                </p:cNvSpPr>
                <p:nvPr userDrawn="1"/>
              </p:nvSpPr>
              <p:spPr bwMode="auto">
                <a:xfrm>
                  <a:off x="4288" y="2169"/>
                  <a:ext cx="95" cy="118"/>
                </a:xfrm>
                <a:custGeom>
                  <a:avLst/>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a:spLocks/>
                </p:cNvSpPr>
                <p:nvPr userDrawn="1"/>
              </p:nvSpPr>
              <p:spPr bwMode="auto">
                <a:xfrm>
                  <a:off x="4307" y="2244"/>
                  <a:ext cx="28" cy="53"/>
                </a:xfrm>
                <a:custGeom>
                  <a:avLst/>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a:spLocks/>
                </p:cNvSpPr>
                <p:nvPr userDrawn="1"/>
              </p:nvSpPr>
              <p:spPr bwMode="auto">
                <a:xfrm>
                  <a:off x="4354" y="2244"/>
                  <a:ext cx="27" cy="53"/>
                </a:xfrm>
                <a:custGeom>
                  <a:avLst/>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a:spLocks/>
                </p:cNvSpPr>
                <p:nvPr userDrawn="1"/>
              </p:nvSpPr>
              <p:spPr bwMode="auto">
                <a:xfrm>
                  <a:off x="4294" y="2164"/>
                  <a:ext cx="99" cy="80"/>
                </a:xfrm>
                <a:custGeom>
                  <a:avLst/>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a:spLocks/>
                </p:cNvSpPr>
                <p:nvPr userDrawn="1"/>
              </p:nvSpPr>
              <p:spPr bwMode="auto">
                <a:xfrm>
                  <a:off x="4345" y="2208"/>
                  <a:ext cx="17" cy="11"/>
                </a:xfrm>
                <a:custGeom>
                  <a:avLst/>
                  <a:gdLst>
                    <a:gd name="T0" fmla="*/ 8 w 10"/>
                    <a:gd name="T1" fmla="*/ 6 h 6"/>
                    <a:gd name="T2" fmla="*/ 10 w 10"/>
                    <a:gd name="T3" fmla="*/ 5 h 6"/>
                    <a:gd name="T4" fmla="*/ 0 w 10"/>
                    <a:gd name="T5" fmla="*/ 0 h 6"/>
                    <a:gd name="T6" fmla="*/ 0 w 10"/>
                    <a:gd name="T7" fmla="*/ 6 h 6"/>
                    <a:gd name="T8" fmla="*/ 8 w 10"/>
                    <a:gd name="T9" fmla="*/ 6 h 6"/>
                  </a:gdLst>
                  <a:ah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a:spLocks/>
                </p:cNvSpPr>
                <p:nvPr userDrawn="1"/>
              </p:nvSpPr>
              <p:spPr bwMode="auto">
                <a:xfrm>
                  <a:off x="4311" y="2244"/>
                  <a:ext cx="67" cy="19"/>
                </a:xfrm>
                <a:custGeom>
                  <a:avLst/>
                  <a:gdLst>
                    <a:gd name="T0" fmla="*/ 67 w 67"/>
                    <a:gd name="T1" fmla="*/ 19 h 19"/>
                    <a:gd name="T2" fmla="*/ 0 w 67"/>
                    <a:gd name="T3" fmla="*/ 19 h 19"/>
                    <a:gd name="T4" fmla="*/ 1 w 67"/>
                    <a:gd name="T5" fmla="*/ 0 h 19"/>
                    <a:gd name="T6" fmla="*/ 63 w 67"/>
                    <a:gd name="T7" fmla="*/ 0 h 19"/>
                    <a:gd name="T8" fmla="*/ 67 w 67"/>
                    <a:gd name="T9" fmla="*/ 19 h 19"/>
                  </a:gdLst>
                  <a:ah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a:spLocks/>
                </p:cNvSpPr>
                <p:nvPr userDrawn="1"/>
              </p:nvSpPr>
              <p:spPr bwMode="auto">
                <a:xfrm>
                  <a:off x="4336" y="2157"/>
                  <a:ext cx="16" cy="12"/>
                </a:xfrm>
                <a:custGeom>
                  <a:avLst/>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a:spLocks/>
                </p:cNvSpPr>
                <p:nvPr userDrawn="1"/>
              </p:nvSpPr>
              <p:spPr bwMode="auto">
                <a:xfrm>
                  <a:off x="4323" y="2107"/>
                  <a:ext cx="44" cy="28"/>
                </a:xfrm>
                <a:custGeom>
                  <a:avLst/>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a:spLocks/>
                </p:cNvSpPr>
                <p:nvPr userDrawn="1"/>
              </p:nvSpPr>
              <p:spPr bwMode="auto">
                <a:xfrm>
                  <a:off x="4348" y="2141"/>
                  <a:ext cx="6" cy="2"/>
                </a:xfrm>
                <a:custGeom>
                  <a:avLst/>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a:spLocks/>
                </p:cNvSpPr>
                <p:nvPr userDrawn="1"/>
              </p:nvSpPr>
              <p:spPr bwMode="auto">
                <a:xfrm>
                  <a:off x="4342" y="2148"/>
                  <a:ext cx="13" cy="4"/>
                </a:xfrm>
                <a:custGeom>
                  <a:avLst/>
                  <a:gdLst>
                    <a:gd name="T0" fmla="*/ 8 w 8"/>
                    <a:gd name="T1" fmla="*/ 0 h 2"/>
                    <a:gd name="T2" fmla="*/ 4 w 8"/>
                    <a:gd name="T3" fmla="*/ 2 h 2"/>
                    <a:gd name="T4" fmla="*/ 0 w 8"/>
                    <a:gd name="T5" fmla="*/ 0 h 2"/>
                    <a:gd name="T6" fmla="*/ 8 w 8"/>
                    <a:gd name="T7" fmla="*/ 0 h 2"/>
                  </a:gdLst>
                  <a:ah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a:spLocks/>
                </p:cNvSpPr>
                <p:nvPr userDrawn="1"/>
              </p:nvSpPr>
              <p:spPr bwMode="auto">
                <a:xfrm>
                  <a:off x="4319" y="2105"/>
                  <a:ext cx="33" cy="52"/>
                </a:xfrm>
                <a:custGeom>
                  <a:avLst/>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a:spLocks/>
                </p:cNvSpPr>
                <p:nvPr userDrawn="1"/>
              </p:nvSpPr>
              <p:spPr bwMode="auto">
                <a:xfrm>
                  <a:off x="4038" y="2169"/>
                  <a:ext cx="95" cy="118"/>
                </a:xfrm>
                <a:custGeom>
                  <a:avLst/>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a:spLocks/>
                </p:cNvSpPr>
                <p:nvPr userDrawn="1"/>
              </p:nvSpPr>
              <p:spPr bwMode="auto">
                <a:xfrm>
                  <a:off x="4057" y="2244"/>
                  <a:ext cx="28" cy="53"/>
                </a:xfrm>
                <a:custGeom>
                  <a:avLst/>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a:spLocks/>
                </p:cNvSpPr>
                <p:nvPr userDrawn="1"/>
              </p:nvSpPr>
              <p:spPr bwMode="auto">
                <a:xfrm>
                  <a:off x="4103" y="2244"/>
                  <a:ext cx="28" cy="53"/>
                </a:xfrm>
                <a:custGeom>
                  <a:avLst/>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a:spLocks/>
                </p:cNvSpPr>
                <p:nvPr userDrawn="1"/>
              </p:nvSpPr>
              <p:spPr bwMode="auto">
                <a:xfrm>
                  <a:off x="4043" y="2164"/>
                  <a:ext cx="102" cy="80"/>
                </a:xfrm>
                <a:custGeom>
                  <a:avLst/>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a:spLocks/>
                </p:cNvSpPr>
                <p:nvPr userDrawn="1"/>
              </p:nvSpPr>
              <p:spPr bwMode="auto">
                <a:xfrm>
                  <a:off x="4095" y="2208"/>
                  <a:ext cx="19" cy="11"/>
                </a:xfrm>
                <a:custGeom>
                  <a:avLst/>
                  <a:gdLst>
                    <a:gd name="T0" fmla="*/ 9 w 11"/>
                    <a:gd name="T1" fmla="*/ 6 h 6"/>
                    <a:gd name="T2" fmla="*/ 11 w 11"/>
                    <a:gd name="T3" fmla="*/ 5 h 6"/>
                    <a:gd name="T4" fmla="*/ 0 w 11"/>
                    <a:gd name="T5" fmla="*/ 0 h 6"/>
                    <a:gd name="T6" fmla="*/ 0 w 11"/>
                    <a:gd name="T7" fmla="*/ 6 h 6"/>
                    <a:gd name="T8" fmla="*/ 9 w 11"/>
                    <a:gd name="T9" fmla="*/ 6 h 6"/>
                  </a:gdLst>
                  <a:ah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a:spLocks/>
                </p:cNvSpPr>
                <p:nvPr userDrawn="1"/>
              </p:nvSpPr>
              <p:spPr bwMode="auto">
                <a:xfrm>
                  <a:off x="4061" y="2244"/>
                  <a:ext cx="66" cy="19"/>
                </a:xfrm>
                <a:custGeom>
                  <a:avLst/>
                  <a:gdLst>
                    <a:gd name="T0" fmla="*/ 66 w 66"/>
                    <a:gd name="T1" fmla="*/ 19 h 19"/>
                    <a:gd name="T2" fmla="*/ 0 w 66"/>
                    <a:gd name="T3" fmla="*/ 19 h 19"/>
                    <a:gd name="T4" fmla="*/ 1 w 66"/>
                    <a:gd name="T5" fmla="*/ 0 h 19"/>
                    <a:gd name="T6" fmla="*/ 63 w 66"/>
                    <a:gd name="T7" fmla="*/ 0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a:spLocks/>
                </p:cNvSpPr>
                <p:nvPr userDrawn="1"/>
              </p:nvSpPr>
              <p:spPr bwMode="auto">
                <a:xfrm>
                  <a:off x="4366" y="2208"/>
                  <a:ext cx="68" cy="11"/>
                </a:xfrm>
                <a:custGeom>
                  <a:avLst/>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a:spLocks/>
                </p:cNvSpPr>
                <p:nvPr userDrawn="1"/>
              </p:nvSpPr>
              <p:spPr bwMode="auto">
                <a:xfrm>
                  <a:off x="4367" y="2148"/>
                  <a:ext cx="84" cy="59"/>
                </a:xfrm>
                <a:custGeom>
                  <a:avLst/>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a:spLocks/>
                </p:cNvSpPr>
                <p:nvPr userDrawn="1"/>
              </p:nvSpPr>
              <p:spPr bwMode="auto">
                <a:xfrm>
                  <a:off x="4408" y="2184"/>
                  <a:ext cx="14" cy="35"/>
                </a:xfrm>
                <a:custGeom>
                  <a:avLst/>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a:spLocks/>
                </p:cNvSpPr>
                <p:nvPr userDrawn="1"/>
              </p:nvSpPr>
              <p:spPr bwMode="auto">
                <a:xfrm>
                  <a:off x="4115" y="2208"/>
                  <a:ext cx="67" cy="11"/>
                </a:xfrm>
                <a:custGeom>
                  <a:avLst/>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a:spLocks/>
                </p:cNvSpPr>
                <p:nvPr userDrawn="1"/>
              </p:nvSpPr>
              <p:spPr bwMode="auto">
                <a:xfrm>
                  <a:off x="4117" y="2148"/>
                  <a:ext cx="84" cy="59"/>
                </a:xfrm>
                <a:custGeom>
                  <a:avLst/>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a:spLocks/>
                </p:cNvSpPr>
                <p:nvPr userDrawn="1"/>
              </p:nvSpPr>
              <p:spPr bwMode="auto">
                <a:xfrm>
                  <a:off x="4156" y="2184"/>
                  <a:ext cx="16" cy="35"/>
                </a:xfrm>
                <a:custGeom>
                  <a:avLst/>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ah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a:spLocks/>
                </p:cNvSpPr>
                <p:nvPr userDrawn="1"/>
              </p:nvSpPr>
              <p:spPr bwMode="auto">
                <a:xfrm>
                  <a:off x="4088" y="2164"/>
                  <a:ext cx="14" cy="19"/>
                </a:xfrm>
                <a:custGeom>
                  <a:avLst/>
                  <a:gdLst>
                    <a:gd name="T0" fmla="*/ 0 w 14"/>
                    <a:gd name="T1" fmla="*/ 1 h 19"/>
                    <a:gd name="T2" fmla="*/ 9 w 14"/>
                    <a:gd name="T3" fmla="*/ 19 h 19"/>
                    <a:gd name="T4" fmla="*/ 14 w 14"/>
                    <a:gd name="T5" fmla="*/ 0 h 19"/>
                    <a:gd name="T6" fmla="*/ 0 w 14"/>
                    <a:gd name="T7" fmla="*/ 1 h 19"/>
                  </a:gdLst>
                  <a:ah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a:spLocks/>
                </p:cNvSpPr>
                <p:nvPr userDrawn="1"/>
              </p:nvSpPr>
              <p:spPr bwMode="auto">
                <a:xfrm>
                  <a:off x="4088" y="2157"/>
                  <a:ext cx="14" cy="12"/>
                </a:xfrm>
                <a:custGeom>
                  <a:avLst/>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a:spLocks/>
                </p:cNvSpPr>
                <p:nvPr userDrawn="1"/>
              </p:nvSpPr>
              <p:spPr bwMode="auto">
                <a:xfrm>
                  <a:off x="4073" y="2107"/>
                  <a:ext cx="44" cy="28"/>
                </a:xfrm>
                <a:custGeom>
                  <a:avLst/>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a:spLocks/>
                </p:cNvSpPr>
                <p:nvPr userDrawn="1"/>
              </p:nvSpPr>
              <p:spPr bwMode="auto">
                <a:xfrm>
                  <a:off x="4098" y="2141"/>
                  <a:ext cx="5" cy="2"/>
                </a:xfrm>
                <a:custGeom>
                  <a:avLst/>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a:spLocks/>
                </p:cNvSpPr>
                <p:nvPr userDrawn="1"/>
              </p:nvSpPr>
              <p:spPr bwMode="auto">
                <a:xfrm>
                  <a:off x="4091" y="2150"/>
                  <a:ext cx="14" cy="2"/>
                </a:xfrm>
                <a:custGeom>
                  <a:avLst/>
                  <a:gdLst>
                    <a:gd name="T0" fmla="*/ 8 w 8"/>
                    <a:gd name="T1" fmla="*/ 0 h 1"/>
                    <a:gd name="T2" fmla="*/ 4 w 8"/>
                    <a:gd name="T3" fmla="*/ 1 h 1"/>
                    <a:gd name="T4" fmla="*/ 0 w 8"/>
                    <a:gd name="T5" fmla="*/ 0 h 1"/>
                    <a:gd name="T6" fmla="*/ 8 w 8"/>
                    <a:gd name="T7" fmla="*/ 0 h 1"/>
                  </a:gdLst>
                  <a:ah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a:spLocks/>
                </p:cNvSpPr>
                <p:nvPr userDrawn="1"/>
              </p:nvSpPr>
              <p:spPr bwMode="auto">
                <a:xfrm>
                  <a:off x="4069" y="2105"/>
                  <a:ext cx="33" cy="52"/>
                </a:xfrm>
                <a:custGeom>
                  <a:avLst/>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a:spLocks/>
                </p:cNvSpPr>
                <p:nvPr userDrawn="1"/>
              </p:nvSpPr>
              <p:spPr bwMode="auto">
                <a:xfrm>
                  <a:off x="4398" y="2081"/>
                  <a:ext cx="17" cy="4"/>
                </a:xfrm>
                <a:custGeom>
                  <a:avLst/>
                  <a:gdLst>
                    <a:gd name="T0" fmla="*/ 15 w 17"/>
                    <a:gd name="T1" fmla="*/ 4 h 4"/>
                    <a:gd name="T2" fmla="*/ 2 w 17"/>
                    <a:gd name="T3" fmla="*/ 4 h 4"/>
                    <a:gd name="T4" fmla="*/ 0 w 17"/>
                    <a:gd name="T5" fmla="*/ 0 h 4"/>
                    <a:gd name="T6" fmla="*/ 17 w 17"/>
                    <a:gd name="T7" fmla="*/ 0 h 4"/>
                    <a:gd name="T8" fmla="*/ 15 w 17"/>
                    <a:gd name="T9" fmla="*/ 4 h 4"/>
                  </a:gdLst>
                  <a:ah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avLst/>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a:spLocks/>
                </p:cNvSpPr>
                <p:nvPr userDrawn="1"/>
              </p:nvSpPr>
              <p:spPr bwMode="auto">
                <a:xfrm>
                  <a:off x="4109" y="1732"/>
                  <a:ext cx="94" cy="118"/>
                </a:xfrm>
                <a:custGeom>
                  <a:avLst/>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a:spLocks/>
                </p:cNvSpPr>
                <p:nvPr userDrawn="1"/>
              </p:nvSpPr>
              <p:spPr bwMode="auto">
                <a:xfrm>
                  <a:off x="4107" y="1727"/>
                  <a:ext cx="99" cy="80"/>
                </a:xfrm>
                <a:custGeom>
                  <a:avLst/>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a:spLocks/>
                </p:cNvSpPr>
                <p:nvPr userDrawn="1"/>
              </p:nvSpPr>
              <p:spPr bwMode="auto">
                <a:xfrm>
                  <a:off x="4150" y="1720"/>
                  <a:ext cx="15" cy="12"/>
                </a:xfrm>
                <a:custGeom>
                  <a:avLst/>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a:spLocks/>
                </p:cNvSpPr>
                <p:nvPr userDrawn="1"/>
              </p:nvSpPr>
              <p:spPr bwMode="auto">
                <a:xfrm>
                  <a:off x="4324" y="1552"/>
                  <a:ext cx="19" cy="22"/>
                </a:xfrm>
                <a:custGeom>
                  <a:avLst/>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a:spLocks/>
                </p:cNvSpPr>
                <p:nvPr userDrawn="1"/>
              </p:nvSpPr>
              <p:spPr bwMode="auto">
                <a:xfrm>
                  <a:off x="4019" y="1782"/>
                  <a:ext cx="276" cy="6"/>
                </a:xfrm>
                <a:custGeom>
                  <a:avLst/>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a:spLocks/>
                </p:cNvSpPr>
                <p:nvPr userDrawn="1"/>
              </p:nvSpPr>
              <p:spPr bwMode="auto">
                <a:xfrm>
                  <a:off x="4019" y="1788"/>
                  <a:ext cx="232" cy="72"/>
                </a:xfrm>
                <a:custGeom>
                  <a:avLst/>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a:spLocks/>
                </p:cNvSpPr>
                <p:nvPr userDrawn="1"/>
              </p:nvSpPr>
              <p:spPr bwMode="auto">
                <a:xfrm>
                  <a:off x="4393" y="1722"/>
                  <a:ext cx="53" cy="68"/>
                </a:xfrm>
                <a:custGeom>
                  <a:avLst/>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a:spLocks/>
                </p:cNvSpPr>
                <p:nvPr userDrawn="1"/>
              </p:nvSpPr>
              <p:spPr bwMode="auto">
                <a:xfrm>
                  <a:off x="4393" y="1790"/>
                  <a:ext cx="53" cy="70"/>
                </a:xfrm>
                <a:custGeom>
                  <a:avLst/>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a:spLocks/>
                </p:cNvSpPr>
                <p:nvPr userDrawn="1"/>
              </p:nvSpPr>
              <p:spPr bwMode="auto">
                <a:xfrm>
                  <a:off x="4410" y="1799"/>
                  <a:ext cx="21" cy="43"/>
                </a:xfrm>
                <a:custGeom>
                  <a:avLst/>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a:spLocks/>
                </p:cNvSpPr>
                <p:nvPr userDrawn="1"/>
              </p:nvSpPr>
              <p:spPr bwMode="auto">
                <a:xfrm>
                  <a:off x="4417" y="1807"/>
                  <a:ext cx="7" cy="14"/>
                </a:xfrm>
                <a:custGeom>
                  <a:avLst/>
                  <a:gdLst>
                    <a:gd name="T0" fmla="*/ 0 w 7"/>
                    <a:gd name="T1" fmla="*/ 0 h 14"/>
                    <a:gd name="T2" fmla="*/ 7 w 7"/>
                    <a:gd name="T3" fmla="*/ 0 h 14"/>
                    <a:gd name="T4" fmla="*/ 5 w 7"/>
                    <a:gd name="T5" fmla="*/ 14 h 14"/>
                    <a:gd name="T6" fmla="*/ 2 w 7"/>
                    <a:gd name="T7" fmla="*/ 14 h 14"/>
                    <a:gd name="T8" fmla="*/ 0 w 7"/>
                    <a:gd name="T9" fmla="*/ 0 h 14"/>
                  </a:gdLst>
                  <a:ah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a:spLocks/>
                </p:cNvSpPr>
                <p:nvPr userDrawn="1"/>
              </p:nvSpPr>
              <p:spPr bwMode="auto">
                <a:xfrm>
                  <a:off x="4417" y="1802"/>
                  <a:ext cx="7" cy="5"/>
                </a:xfrm>
                <a:custGeom>
                  <a:avLst/>
                  <a:gdLst>
                    <a:gd name="T0" fmla="*/ 0 w 7"/>
                    <a:gd name="T1" fmla="*/ 0 h 5"/>
                    <a:gd name="T2" fmla="*/ 7 w 7"/>
                    <a:gd name="T3" fmla="*/ 0 h 5"/>
                    <a:gd name="T4" fmla="*/ 5 w 7"/>
                    <a:gd name="T5" fmla="*/ 5 h 5"/>
                    <a:gd name="T6" fmla="*/ 2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a:spLocks/>
                </p:cNvSpPr>
                <p:nvPr userDrawn="1"/>
              </p:nvSpPr>
              <p:spPr bwMode="auto">
                <a:xfrm>
                  <a:off x="4395" y="1741"/>
                  <a:ext cx="49" cy="47"/>
                </a:xfrm>
                <a:custGeom>
                  <a:avLst/>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a:spLocks/>
                </p:cNvSpPr>
                <p:nvPr userDrawn="1"/>
              </p:nvSpPr>
              <p:spPr bwMode="auto">
                <a:xfrm>
                  <a:off x="4136" y="1670"/>
                  <a:ext cx="43" cy="28"/>
                </a:xfrm>
                <a:custGeom>
                  <a:avLst/>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a:spLocks/>
                </p:cNvSpPr>
                <p:nvPr userDrawn="1"/>
              </p:nvSpPr>
              <p:spPr bwMode="auto">
                <a:xfrm>
                  <a:off x="4162" y="1705"/>
                  <a:ext cx="5" cy="1"/>
                </a:xfrm>
                <a:custGeom>
                  <a:avLst/>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a:spLocks/>
                </p:cNvSpPr>
                <p:nvPr userDrawn="1"/>
              </p:nvSpPr>
              <p:spPr bwMode="auto">
                <a:xfrm>
                  <a:off x="4155" y="1713"/>
                  <a:ext cx="12" cy="2"/>
                </a:xfrm>
                <a:custGeom>
                  <a:avLst/>
                  <a:gdLst>
                    <a:gd name="T0" fmla="*/ 7 w 7"/>
                    <a:gd name="T1" fmla="*/ 0 h 1"/>
                    <a:gd name="T2" fmla="*/ 4 w 7"/>
                    <a:gd name="T3" fmla="*/ 1 h 1"/>
                    <a:gd name="T4" fmla="*/ 0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a:spLocks/>
                </p:cNvSpPr>
                <p:nvPr userDrawn="1"/>
              </p:nvSpPr>
              <p:spPr bwMode="auto">
                <a:xfrm>
                  <a:off x="4156" y="1771"/>
                  <a:ext cx="19" cy="11"/>
                </a:xfrm>
                <a:custGeom>
                  <a:avLst/>
                  <a:gdLst>
                    <a:gd name="T0" fmla="*/ 9 w 11"/>
                    <a:gd name="T1" fmla="*/ 6 h 6"/>
                    <a:gd name="T2" fmla="*/ 11 w 11"/>
                    <a:gd name="T3" fmla="*/ 5 h 6"/>
                    <a:gd name="T4" fmla="*/ 0 w 11"/>
                    <a:gd name="T5" fmla="*/ 0 h 6"/>
                    <a:gd name="T6" fmla="*/ 0 w 11"/>
                    <a:gd name="T7" fmla="*/ 6 h 6"/>
                    <a:gd name="T8" fmla="*/ 9 w 11"/>
                    <a:gd name="T9" fmla="*/ 6 h 6"/>
                  </a:gdLst>
                  <a:ah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a:spLocks/>
                </p:cNvSpPr>
                <p:nvPr userDrawn="1"/>
              </p:nvSpPr>
              <p:spPr bwMode="auto">
                <a:xfrm>
                  <a:off x="4184" y="1729"/>
                  <a:ext cx="98" cy="53"/>
                </a:xfrm>
                <a:custGeom>
                  <a:avLst/>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a:spLocks/>
                </p:cNvSpPr>
                <p:nvPr userDrawn="1"/>
              </p:nvSpPr>
              <p:spPr bwMode="auto">
                <a:xfrm>
                  <a:off x="4119" y="1807"/>
                  <a:ext cx="75" cy="53"/>
                </a:xfrm>
                <a:custGeom>
                  <a:avLst/>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a:spLocks/>
                </p:cNvSpPr>
                <p:nvPr userDrawn="1"/>
              </p:nvSpPr>
              <p:spPr bwMode="auto">
                <a:xfrm>
                  <a:off x="4049" y="1828"/>
                  <a:ext cx="128" cy="32"/>
                </a:xfrm>
                <a:custGeom>
                  <a:avLst/>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a:spLocks/>
                </p:cNvSpPr>
                <p:nvPr userDrawn="1"/>
              </p:nvSpPr>
              <p:spPr bwMode="auto">
                <a:xfrm>
                  <a:off x="4033" y="1670"/>
                  <a:ext cx="60" cy="62"/>
                </a:xfrm>
                <a:custGeom>
                  <a:avLst/>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a:spLocks/>
                </p:cNvSpPr>
                <p:nvPr userDrawn="1"/>
              </p:nvSpPr>
              <p:spPr bwMode="auto">
                <a:xfrm>
                  <a:off x="4054" y="1725"/>
                  <a:ext cx="19" cy="12"/>
                </a:xfrm>
                <a:custGeom>
                  <a:avLst/>
                  <a:gdLst>
                    <a:gd name="T0" fmla="*/ 1 w 19"/>
                    <a:gd name="T1" fmla="*/ 10 h 12"/>
                    <a:gd name="T2" fmla="*/ 19 w 19"/>
                    <a:gd name="T3" fmla="*/ 12 h 12"/>
                    <a:gd name="T4" fmla="*/ 19 w 19"/>
                    <a:gd name="T5" fmla="*/ 4 h 12"/>
                    <a:gd name="T6" fmla="*/ 0 w 19"/>
                    <a:gd name="T7" fmla="*/ 0 h 12"/>
                    <a:gd name="T8" fmla="*/ 1 w 19"/>
                    <a:gd name="T9" fmla="*/ 10 h 12"/>
                  </a:gdLst>
                  <a:ah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a:spLocks/>
                </p:cNvSpPr>
                <p:nvPr userDrawn="1"/>
              </p:nvSpPr>
              <p:spPr bwMode="auto">
                <a:xfrm>
                  <a:off x="4043" y="1735"/>
                  <a:ext cx="88" cy="115"/>
                </a:xfrm>
                <a:custGeom>
                  <a:avLst/>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a:spLocks/>
                </p:cNvSpPr>
                <p:nvPr userDrawn="1"/>
              </p:nvSpPr>
              <p:spPr bwMode="auto">
                <a:xfrm>
                  <a:off x="4030" y="1663"/>
                  <a:ext cx="49" cy="62"/>
                </a:xfrm>
                <a:custGeom>
                  <a:avLst/>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a:spLocks/>
                </p:cNvSpPr>
                <p:nvPr userDrawn="1"/>
              </p:nvSpPr>
              <p:spPr bwMode="auto">
                <a:xfrm>
                  <a:off x="4129" y="1792"/>
                  <a:ext cx="17" cy="17"/>
                </a:xfrm>
                <a:custGeom>
                  <a:avLst/>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a:spLocks/>
                </p:cNvSpPr>
                <p:nvPr userDrawn="1"/>
              </p:nvSpPr>
              <p:spPr bwMode="auto">
                <a:xfrm>
                  <a:off x="4052" y="1811"/>
                  <a:ext cx="60" cy="39"/>
                </a:xfrm>
                <a:custGeom>
                  <a:avLst/>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a:spLocks/>
                </p:cNvSpPr>
                <p:nvPr userDrawn="1"/>
              </p:nvSpPr>
              <p:spPr bwMode="auto">
                <a:xfrm>
                  <a:off x="4033" y="1742"/>
                  <a:ext cx="31" cy="118"/>
                </a:xfrm>
                <a:custGeom>
                  <a:avLst/>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a:spLocks/>
                </p:cNvSpPr>
                <p:nvPr userDrawn="1"/>
              </p:nvSpPr>
              <p:spPr bwMode="auto">
                <a:xfrm>
                  <a:off x="4067" y="1804"/>
                  <a:ext cx="74" cy="15"/>
                </a:xfrm>
                <a:custGeom>
                  <a:avLst/>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a:spLocks/>
                </p:cNvSpPr>
                <p:nvPr userDrawn="1"/>
              </p:nvSpPr>
              <p:spPr bwMode="auto">
                <a:xfrm>
                  <a:off x="4127" y="1763"/>
                  <a:ext cx="14" cy="19"/>
                </a:xfrm>
                <a:custGeom>
                  <a:avLst/>
                  <a:gdLst>
                    <a:gd name="T0" fmla="*/ 12 w 14"/>
                    <a:gd name="T1" fmla="*/ 19 h 19"/>
                    <a:gd name="T2" fmla="*/ 2 w 14"/>
                    <a:gd name="T3" fmla="*/ 19 h 19"/>
                    <a:gd name="T4" fmla="*/ 0 w 14"/>
                    <a:gd name="T5" fmla="*/ 0 h 19"/>
                    <a:gd name="T6" fmla="*/ 14 w 14"/>
                    <a:gd name="T7" fmla="*/ 0 h 19"/>
                    <a:gd name="T8" fmla="*/ 12 w 14"/>
                    <a:gd name="T9" fmla="*/ 19 h 19"/>
                  </a:gdLst>
                  <a:ah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a:spLocks/>
                </p:cNvSpPr>
                <p:nvPr userDrawn="1"/>
              </p:nvSpPr>
              <p:spPr bwMode="auto">
                <a:xfrm>
                  <a:off x="4340" y="1645"/>
                  <a:ext cx="55" cy="49"/>
                </a:xfrm>
                <a:custGeom>
                  <a:avLst/>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a:spLocks/>
                </p:cNvSpPr>
                <p:nvPr userDrawn="1"/>
              </p:nvSpPr>
              <p:spPr bwMode="auto">
                <a:xfrm>
                  <a:off x="4307" y="1641"/>
                  <a:ext cx="76" cy="86"/>
                </a:xfrm>
                <a:custGeom>
                  <a:avLst/>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a:spLocks/>
                </p:cNvSpPr>
                <p:nvPr userDrawn="1"/>
              </p:nvSpPr>
              <p:spPr bwMode="auto">
                <a:xfrm>
                  <a:off x="4342" y="1638"/>
                  <a:ext cx="10" cy="8"/>
                </a:xfrm>
                <a:custGeom>
                  <a:avLst/>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a:spLocks/>
                </p:cNvSpPr>
                <p:nvPr userDrawn="1"/>
              </p:nvSpPr>
              <p:spPr bwMode="auto">
                <a:xfrm>
                  <a:off x="4326" y="1586"/>
                  <a:ext cx="41" cy="24"/>
                </a:xfrm>
                <a:custGeom>
                  <a:avLst/>
                  <a:gdLst>
                    <a:gd name="T0" fmla="*/ 0 w 24"/>
                    <a:gd name="T1" fmla="*/ 14 h 14"/>
                    <a:gd name="T2" fmla="*/ 12 w 24"/>
                    <a:gd name="T3" fmla="*/ 0 h 14"/>
                    <a:gd name="T4" fmla="*/ 24 w 24"/>
                    <a:gd name="T5" fmla="*/ 14 h 14"/>
                    <a:gd name="T6" fmla="*/ 11 w 24"/>
                    <a:gd name="T7" fmla="*/ 4 h 14"/>
                    <a:gd name="T8" fmla="*/ 0 w 24"/>
                    <a:gd name="T9" fmla="*/ 14 h 14"/>
                  </a:gdLst>
                  <a:ah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a:spLocks/>
                </p:cNvSpPr>
                <p:nvPr userDrawn="1"/>
              </p:nvSpPr>
              <p:spPr bwMode="auto">
                <a:xfrm>
                  <a:off x="4342" y="1622"/>
                  <a:ext cx="5" cy="2"/>
                </a:xfrm>
                <a:custGeom>
                  <a:avLst/>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a:spLocks/>
                </p:cNvSpPr>
                <p:nvPr userDrawn="1"/>
              </p:nvSpPr>
              <p:spPr bwMode="auto">
                <a:xfrm>
                  <a:off x="4338" y="1627"/>
                  <a:ext cx="12" cy="4"/>
                </a:xfrm>
                <a:custGeom>
                  <a:avLst/>
                  <a:gdLst>
                    <a:gd name="T0" fmla="*/ 0 w 7"/>
                    <a:gd name="T1" fmla="*/ 0 h 2"/>
                    <a:gd name="T2" fmla="*/ 4 w 7"/>
                    <a:gd name="T3" fmla="*/ 2 h 2"/>
                    <a:gd name="T4" fmla="*/ 7 w 7"/>
                    <a:gd name="T5" fmla="*/ 0 h 2"/>
                    <a:gd name="T6" fmla="*/ 0 w 7"/>
                    <a:gd name="T7" fmla="*/ 0 h 2"/>
                  </a:gdLst>
                  <a:ah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a:spLocks/>
                </p:cNvSpPr>
                <p:nvPr userDrawn="1"/>
              </p:nvSpPr>
              <p:spPr bwMode="auto">
                <a:xfrm>
                  <a:off x="4263" y="1576"/>
                  <a:ext cx="12" cy="15"/>
                </a:xfrm>
                <a:custGeom>
                  <a:avLst/>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a:spLocks/>
                </p:cNvSpPr>
                <p:nvPr userDrawn="1"/>
              </p:nvSpPr>
              <p:spPr bwMode="auto">
                <a:xfrm>
                  <a:off x="4156" y="1266"/>
                  <a:ext cx="110" cy="63"/>
                </a:xfrm>
                <a:custGeom>
                  <a:avLst/>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a:spLocks/>
                </p:cNvSpPr>
                <p:nvPr userDrawn="1"/>
              </p:nvSpPr>
              <p:spPr bwMode="auto">
                <a:xfrm>
                  <a:off x="4030" y="1331"/>
                  <a:ext cx="29" cy="21"/>
                </a:xfrm>
                <a:custGeom>
                  <a:avLst/>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a:spLocks/>
                </p:cNvSpPr>
                <p:nvPr userDrawn="1"/>
              </p:nvSpPr>
              <p:spPr bwMode="auto">
                <a:xfrm>
                  <a:off x="4025" y="1302"/>
                  <a:ext cx="39" cy="29"/>
                </a:xfrm>
                <a:custGeom>
                  <a:avLst/>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avLst/>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a:spLocks/>
                </p:cNvSpPr>
                <p:nvPr userDrawn="1"/>
              </p:nvSpPr>
              <p:spPr bwMode="auto">
                <a:xfrm>
                  <a:off x="4278" y="1108"/>
                  <a:ext cx="134" cy="81"/>
                </a:xfrm>
                <a:custGeom>
                  <a:avLst/>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a:spLocks/>
                </p:cNvSpPr>
                <p:nvPr userDrawn="1"/>
              </p:nvSpPr>
              <p:spPr bwMode="auto">
                <a:xfrm>
                  <a:off x="4206" y="1259"/>
                  <a:ext cx="19" cy="12"/>
                </a:xfrm>
                <a:custGeom>
                  <a:avLst/>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a:spLocks/>
                </p:cNvSpPr>
                <p:nvPr userDrawn="1"/>
              </p:nvSpPr>
              <p:spPr bwMode="auto">
                <a:xfrm>
                  <a:off x="4206" y="1247"/>
                  <a:ext cx="21" cy="19"/>
                </a:xfrm>
                <a:custGeom>
                  <a:avLst/>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a:spLocks/>
                </p:cNvSpPr>
                <p:nvPr userDrawn="1"/>
              </p:nvSpPr>
              <p:spPr bwMode="auto">
                <a:xfrm>
                  <a:off x="4215" y="1244"/>
                  <a:ext cx="5" cy="0"/>
                </a:xfrm>
                <a:custGeom>
                  <a:avLst/>
                  <a:gdLst>
                    <a:gd name="T0" fmla="*/ 1 w 3"/>
                    <a:gd name="T1" fmla="*/ 0 w 3"/>
                    <a:gd name="T2" fmla="*/ 0 w 3"/>
                    <a:gd name="T3" fmla="*/ 2 w 3"/>
                    <a:gd name="T4" fmla="*/ 3 w 3"/>
                    <a:gd name="T5" fmla="*/ 1 w 3"/>
                  </a:gdLst>
                  <a:ah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a:spLocks/>
                </p:cNvSpPr>
                <p:nvPr userDrawn="1"/>
              </p:nvSpPr>
              <p:spPr bwMode="auto">
                <a:xfrm>
                  <a:off x="4211" y="1250"/>
                  <a:ext cx="12" cy="4"/>
                </a:xfrm>
                <a:custGeom>
                  <a:avLst/>
                  <a:gdLst>
                    <a:gd name="T0" fmla="*/ 7 w 7"/>
                    <a:gd name="T1" fmla="*/ 0 h 2"/>
                    <a:gd name="T2" fmla="*/ 3 w 7"/>
                    <a:gd name="T3" fmla="*/ 2 h 2"/>
                    <a:gd name="T4" fmla="*/ 0 w 7"/>
                    <a:gd name="T5" fmla="*/ 0 h 2"/>
                    <a:gd name="T6" fmla="*/ 7 w 7"/>
                    <a:gd name="T7" fmla="*/ 0 h 2"/>
                  </a:gdLst>
                  <a:ah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a:spLocks/>
                </p:cNvSpPr>
                <p:nvPr userDrawn="1"/>
              </p:nvSpPr>
              <p:spPr bwMode="auto">
                <a:xfrm>
                  <a:off x="4204" y="1264"/>
                  <a:ext cx="12" cy="12"/>
                </a:xfrm>
                <a:custGeom>
                  <a:avLst/>
                  <a:gdLst>
                    <a:gd name="T0" fmla="*/ 7 w 7"/>
                    <a:gd name="T1" fmla="*/ 4 h 7"/>
                    <a:gd name="T2" fmla="*/ 1 w 7"/>
                    <a:gd name="T3" fmla="*/ 0 h 7"/>
                    <a:gd name="T4" fmla="*/ 1 w 7"/>
                    <a:gd name="T5" fmla="*/ 1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a:spLocks/>
                </p:cNvSpPr>
                <p:nvPr userDrawn="1"/>
              </p:nvSpPr>
              <p:spPr bwMode="auto">
                <a:xfrm>
                  <a:off x="4216" y="1264"/>
                  <a:ext cx="11" cy="12"/>
                </a:xfrm>
                <a:custGeom>
                  <a:avLst/>
                  <a:gdLst>
                    <a:gd name="T0" fmla="*/ 0 w 6"/>
                    <a:gd name="T1" fmla="*/ 4 h 7"/>
                    <a:gd name="T2" fmla="*/ 5 w 6"/>
                    <a:gd name="T3" fmla="*/ 0 h 7"/>
                    <a:gd name="T4" fmla="*/ 6 w 6"/>
                    <a:gd name="T5" fmla="*/ 1 h 7"/>
                    <a:gd name="T6" fmla="*/ 1 w 6"/>
                    <a:gd name="T7" fmla="*/ 7 h 7"/>
                    <a:gd name="T8" fmla="*/ 0 w 6"/>
                    <a:gd name="T9" fmla="*/ 4 h 7"/>
                  </a:gdLst>
                  <a:ah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avLst/>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a:spLocks/>
              </p:cNvSpPr>
              <p:nvPr userDrawn="1"/>
            </p:nvSpPr>
            <p:spPr bwMode="auto">
              <a:xfrm>
                <a:off x="4086" y="1329"/>
                <a:ext cx="319" cy="5"/>
              </a:xfrm>
              <a:custGeom>
                <a:avLst/>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a:spLocks/>
              </p:cNvSpPr>
              <p:nvPr userDrawn="1"/>
            </p:nvSpPr>
            <p:spPr bwMode="auto">
              <a:xfrm>
                <a:off x="4091" y="1319"/>
                <a:ext cx="309" cy="10"/>
              </a:xfrm>
              <a:custGeom>
                <a:avLst/>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a:spLocks/>
              </p:cNvSpPr>
              <p:nvPr userDrawn="1"/>
            </p:nvSpPr>
            <p:spPr bwMode="auto">
              <a:xfrm>
                <a:off x="4103"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a:spLocks/>
              </p:cNvSpPr>
              <p:nvPr userDrawn="1"/>
            </p:nvSpPr>
            <p:spPr bwMode="auto">
              <a:xfrm>
                <a:off x="4119"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a:spLocks/>
              </p:cNvSpPr>
              <p:nvPr userDrawn="1"/>
            </p:nvSpPr>
            <p:spPr bwMode="auto">
              <a:xfrm>
                <a:off x="4134"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a:spLocks/>
              </p:cNvSpPr>
              <p:nvPr userDrawn="1"/>
            </p:nvSpPr>
            <p:spPr bwMode="auto">
              <a:xfrm>
                <a:off x="4151"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a:spLocks/>
              </p:cNvSpPr>
              <p:nvPr userDrawn="1"/>
            </p:nvSpPr>
            <p:spPr bwMode="auto">
              <a:xfrm>
                <a:off x="4167"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a:spLocks/>
              </p:cNvSpPr>
              <p:nvPr userDrawn="1"/>
            </p:nvSpPr>
            <p:spPr bwMode="auto">
              <a:xfrm>
                <a:off x="4184"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a:spLocks/>
              </p:cNvSpPr>
              <p:nvPr userDrawn="1"/>
            </p:nvSpPr>
            <p:spPr bwMode="auto">
              <a:xfrm>
                <a:off x="4199"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a:spLocks/>
              </p:cNvSpPr>
              <p:nvPr userDrawn="1"/>
            </p:nvSpPr>
            <p:spPr bwMode="auto">
              <a:xfrm>
                <a:off x="4216"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a:spLocks/>
              </p:cNvSpPr>
              <p:nvPr userDrawn="1"/>
            </p:nvSpPr>
            <p:spPr bwMode="auto">
              <a:xfrm>
                <a:off x="4232"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a:spLocks/>
              </p:cNvSpPr>
              <p:nvPr userDrawn="1"/>
            </p:nvSpPr>
            <p:spPr bwMode="auto">
              <a:xfrm>
                <a:off x="4247"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a:spLocks/>
              </p:cNvSpPr>
              <p:nvPr userDrawn="1"/>
            </p:nvSpPr>
            <p:spPr bwMode="auto">
              <a:xfrm>
                <a:off x="4264"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a:spLocks/>
              </p:cNvSpPr>
              <p:nvPr userDrawn="1"/>
            </p:nvSpPr>
            <p:spPr bwMode="auto">
              <a:xfrm>
                <a:off x="4280"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a:spLocks/>
              </p:cNvSpPr>
              <p:nvPr userDrawn="1"/>
            </p:nvSpPr>
            <p:spPr bwMode="auto">
              <a:xfrm>
                <a:off x="4297"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a:spLocks/>
              </p:cNvSpPr>
              <p:nvPr userDrawn="1"/>
            </p:nvSpPr>
            <p:spPr bwMode="auto">
              <a:xfrm>
                <a:off x="4312"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a:spLocks/>
              </p:cNvSpPr>
              <p:nvPr userDrawn="1"/>
            </p:nvSpPr>
            <p:spPr bwMode="auto">
              <a:xfrm>
                <a:off x="4330"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a:spLocks/>
              </p:cNvSpPr>
              <p:nvPr userDrawn="1"/>
            </p:nvSpPr>
            <p:spPr bwMode="auto">
              <a:xfrm>
                <a:off x="4345"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a:spLocks/>
              </p:cNvSpPr>
              <p:nvPr userDrawn="1"/>
            </p:nvSpPr>
            <p:spPr bwMode="auto">
              <a:xfrm>
                <a:off x="4360"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a:spLocks/>
              </p:cNvSpPr>
              <p:nvPr userDrawn="1"/>
            </p:nvSpPr>
            <p:spPr bwMode="auto">
              <a:xfrm>
                <a:off x="4378"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a:spLocks/>
              </p:cNvSpPr>
              <p:nvPr userDrawn="1"/>
            </p:nvSpPr>
            <p:spPr bwMode="auto">
              <a:xfrm>
                <a:off x="4103" y="1345"/>
                <a:ext cx="285" cy="1"/>
              </a:xfrm>
              <a:custGeom>
                <a:avLst/>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a:spLocks/>
              </p:cNvSpPr>
              <p:nvPr userDrawn="1"/>
            </p:nvSpPr>
            <p:spPr bwMode="auto">
              <a:xfrm>
                <a:off x="4105" y="1376"/>
                <a:ext cx="4" cy="41"/>
              </a:xfrm>
              <a:custGeom>
                <a:avLst/>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a:spLocks/>
              </p:cNvSpPr>
              <p:nvPr userDrawn="1"/>
            </p:nvSpPr>
            <p:spPr bwMode="auto">
              <a:xfrm>
                <a:off x="4110" y="1376"/>
                <a:ext cx="2" cy="41"/>
              </a:xfrm>
              <a:custGeom>
                <a:avLst/>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a:spLocks/>
              </p:cNvSpPr>
              <p:nvPr userDrawn="1"/>
            </p:nvSpPr>
            <p:spPr bwMode="auto">
              <a:xfrm>
                <a:off x="4115" y="1376"/>
                <a:ext cx="2" cy="41"/>
              </a:xfrm>
              <a:custGeom>
                <a:avLst/>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a:spLocks/>
              </p:cNvSpPr>
              <p:nvPr userDrawn="1"/>
            </p:nvSpPr>
            <p:spPr bwMode="auto">
              <a:xfrm>
                <a:off x="4374" y="1376"/>
                <a:ext cx="2" cy="41"/>
              </a:xfrm>
              <a:custGeom>
                <a:avLst/>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a:spLocks/>
              </p:cNvSpPr>
              <p:nvPr userDrawn="1"/>
            </p:nvSpPr>
            <p:spPr bwMode="auto">
              <a:xfrm>
                <a:off x="4379" y="1376"/>
                <a:ext cx="2" cy="41"/>
              </a:xfrm>
              <a:custGeom>
                <a:avLst/>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a:spLocks/>
              </p:cNvSpPr>
              <p:nvPr userDrawn="1"/>
            </p:nvSpPr>
            <p:spPr bwMode="auto">
              <a:xfrm>
                <a:off x="4383" y="1376"/>
                <a:ext cx="3" cy="41"/>
              </a:xfrm>
              <a:custGeom>
                <a:avLst/>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a:spLocks/>
              </p:cNvSpPr>
              <p:nvPr userDrawn="1"/>
            </p:nvSpPr>
            <p:spPr bwMode="auto">
              <a:xfrm>
                <a:off x="4350" y="1252"/>
                <a:ext cx="10" cy="10"/>
              </a:xfrm>
              <a:custGeom>
                <a:avLst/>
                <a:gdLst>
                  <a:gd name="T0" fmla="*/ 5 w 6"/>
                  <a:gd name="T1" fmla="*/ 1 h 6"/>
                  <a:gd name="T2" fmla="*/ 5 w 6"/>
                  <a:gd name="T3" fmla="*/ 5 h 6"/>
                  <a:gd name="T4" fmla="*/ 1 w 6"/>
                  <a:gd name="T5" fmla="*/ 5 h 6"/>
                  <a:gd name="T6" fmla="*/ 1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a:spLocks/>
              </p:cNvSpPr>
              <p:nvPr userDrawn="1"/>
            </p:nvSpPr>
            <p:spPr bwMode="auto">
              <a:xfrm>
                <a:off x="4345" y="1235"/>
                <a:ext cx="55" cy="84"/>
              </a:xfrm>
              <a:custGeom>
                <a:avLst/>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a:spLocks/>
              </p:cNvSpPr>
              <p:nvPr userDrawn="1"/>
            </p:nvSpPr>
            <p:spPr bwMode="auto">
              <a:xfrm>
                <a:off x="4237" y="1310"/>
                <a:ext cx="69" cy="9"/>
              </a:xfrm>
              <a:custGeom>
                <a:avLst/>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a:spLocks/>
              </p:cNvSpPr>
              <p:nvPr userDrawn="1"/>
            </p:nvSpPr>
            <p:spPr bwMode="auto">
              <a:xfrm>
                <a:off x="4239" y="1249"/>
                <a:ext cx="84" cy="58"/>
              </a:xfrm>
              <a:custGeom>
                <a:avLst/>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a:spLocks/>
              </p:cNvSpPr>
              <p:nvPr userDrawn="1"/>
            </p:nvSpPr>
            <p:spPr bwMode="auto">
              <a:xfrm>
                <a:off x="4278" y="1285"/>
                <a:ext cx="14" cy="34"/>
              </a:xfrm>
              <a:custGeom>
                <a:avLst/>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a:spLocks/>
              </p:cNvSpPr>
              <p:nvPr userDrawn="1"/>
            </p:nvSpPr>
            <p:spPr bwMode="auto">
              <a:xfrm>
                <a:off x="4210" y="1307"/>
                <a:ext cx="18" cy="14"/>
              </a:xfrm>
              <a:custGeom>
                <a:avLst/>
                <a:gdLst>
                  <a:gd name="T0" fmla="*/ 9 w 11"/>
                  <a:gd name="T1" fmla="*/ 7 h 8"/>
                  <a:gd name="T2" fmla="*/ 11 w 11"/>
                  <a:gd name="T3" fmla="*/ 6 h 8"/>
                  <a:gd name="T4" fmla="*/ 0 w 11"/>
                  <a:gd name="T5" fmla="*/ 0 h 8"/>
                  <a:gd name="T6" fmla="*/ 0 w 11"/>
                  <a:gd name="T7" fmla="*/ 7 h 8"/>
                  <a:gd name="T8" fmla="*/ 9 w 11"/>
                  <a:gd name="T9" fmla="*/ 7 h 8"/>
                </a:gdLst>
                <a:ah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avLst/>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a:spLocks/>
              </p:cNvSpPr>
              <p:nvPr userDrawn="1"/>
            </p:nvSpPr>
            <p:spPr bwMode="auto">
              <a:xfrm>
                <a:off x="4129" y="1125"/>
                <a:ext cx="2" cy="4"/>
              </a:xfrm>
              <a:custGeom>
                <a:avLst/>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a:spLocks/>
              </p:cNvSpPr>
              <p:nvPr userDrawn="1"/>
            </p:nvSpPr>
            <p:spPr bwMode="auto">
              <a:xfrm>
                <a:off x="4129" y="1170"/>
                <a:ext cx="2" cy="3"/>
              </a:xfrm>
              <a:custGeom>
                <a:avLst/>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a:spLocks/>
              </p:cNvSpPr>
              <p:nvPr userDrawn="1"/>
            </p:nvSpPr>
            <p:spPr bwMode="auto">
              <a:xfrm>
                <a:off x="4150" y="1148"/>
                <a:ext cx="5" cy="1"/>
              </a:xfrm>
              <a:custGeom>
                <a:avLst/>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a:spLocks/>
              </p:cNvSpPr>
              <p:nvPr userDrawn="1"/>
            </p:nvSpPr>
            <p:spPr bwMode="auto">
              <a:xfrm>
                <a:off x="4105" y="1148"/>
                <a:ext cx="5" cy="1"/>
              </a:xfrm>
              <a:custGeom>
                <a:avLst/>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a:spLocks/>
              </p:cNvSpPr>
              <p:nvPr userDrawn="1"/>
            </p:nvSpPr>
            <p:spPr bwMode="auto">
              <a:xfrm>
                <a:off x="4115" y="1131"/>
                <a:ext cx="16" cy="18"/>
              </a:xfrm>
              <a:custGeom>
                <a:avLst/>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a:spLocks/>
              </p:cNvSpPr>
              <p:nvPr userDrawn="1"/>
            </p:nvSpPr>
            <p:spPr bwMode="auto">
              <a:xfrm>
                <a:off x="4045" y="1215"/>
                <a:ext cx="5" cy="3"/>
              </a:xfrm>
              <a:custGeom>
                <a:avLst/>
                <a:gdLst>
                  <a:gd name="T0" fmla="*/ 2 w 5"/>
                  <a:gd name="T1" fmla="*/ 0 h 3"/>
                  <a:gd name="T2" fmla="*/ 5 w 5"/>
                  <a:gd name="T3" fmla="*/ 1 h 3"/>
                  <a:gd name="T4" fmla="*/ 2 w 5"/>
                  <a:gd name="T5" fmla="*/ 3 h 3"/>
                  <a:gd name="T6" fmla="*/ 0 w 5"/>
                  <a:gd name="T7" fmla="*/ 1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a:spLocks/>
              </p:cNvSpPr>
              <p:nvPr userDrawn="1"/>
            </p:nvSpPr>
            <p:spPr bwMode="auto">
              <a:xfrm>
                <a:off x="4055" y="1228"/>
                <a:ext cx="4" cy="16"/>
              </a:xfrm>
              <a:custGeom>
                <a:avLst/>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a:spLocks/>
              </p:cNvSpPr>
              <p:nvPr userDrawn="1"/>
            </p:nvSpPr>
            <p:spPr bwMode="auto">
              <a:xfrm>
                <a:off x="4074" y="1221"/>
                <a:ext cx="5" cy="6"/>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a:spLocks/>
              </p:cNvSpPr>
              <p:nvPr userDrawn="1"/>
            </p:nvSpPr>
            <p:spPr bwMode="auto">
              <a:xfrm>
                <a:off x="4031" y="1215"/>
                <a:ext cx="6" cy="5"/>
              </a:xfrm>
              <a:custGeom>
                <a:avLst/>
                <a:gdLst>
                  <a:gd name="T0" fmla="*/ 2 w 6"/>
                  <a:gd name="T1" fmla="*/ 0 h 5"/>
                  <a:gd name="T2" fmla="*/ 6 w 6"/>
                  <a:gd name="T3" fmla="*/ 1 h 5"/>
                  <a:gd name="T4" fmla="*/ 2 w 6"/>
                  <a:gd name="T5" fmla="*/ 5 h 5"/>
                  <a:gd name="T6" fmla="*/ 0 w 6"/>
                  <a:gd name="T7" fmla="*/ 1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a:spLocks/>
              </p:cNvSpPr>
              <p:nvPr userDrawn="1"/>
            </p:nvSpPr>
            <p:spPr bwMode="auto">
              <a:xfrm>
                <a:off x="4095" y="1221"/>
                <a:ext cx="17" cy="18"/>
              </a:xfrm>
              <a:custGeom>
                <a:avLst/>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a:spLocks/>
              </p:cNvSpPr>
              <p:nvPr userDrawn="1"/>
            </p:nvSpPr>
            <p:spPr bwMode="auto">
              <a:xfrm>
                <a:off x="4093" y="1254"/>
                <a:ext cx="19" cy="2"/>
              </a:xfrm>
              <a:custGeom>
                <a:avLst/>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a:spLocks/>
              </p:cNvSpPr>
              <p:nvPr userDrawn="1"/>
            </p:nvSpPr>
            <p:spPr bwMode="auto">
              <a:xfrm>
                <a:off x="4098" y="1247"/>
                <a:ext cx="9" cy="5"/>
              </a:xfrm>
              <a:custGeom>
                <a:avLst/>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a:spLocks/>
          </p:cNvSpPr>
          <p:nvPr userDrawn="1"/>
        </p:nvSpPr>
        <p:spPr bwMode="auto">
          <a:xfrm>
            <a:off x="7416800" y="571488"/>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dirty="0"/>
              <a:t>N° ou Nom du Bâtiment si Campus</a:t>
            </a:r>
          </a:p>
        </p:txBody>
      </p:sp>
    </p:spTree>
    <p:extLst>
      <p:ext uri="{BB962C8B-B14F-4D97-AF65-F5344CB8AC3E}">
        <p14:creationId xmlns:p14="http://schemas.microsoft.com/office/powerpoint/2010/main" xmlns="" val="38168352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 service Voix">
    <p:spTree>
      <p:nvGrpSpPr>
        <p:cNvPr id="1" name=""/>
        <p:cNvGrpSpPr/>
        <p:nvPr/>
      </p:nvGrpSpPr>
      <p:grpSpPr>
        <a:xfrm>
          <a:off x="0" y="0"/>
          <a:ext cx="0" cy="0"/>
          <a:chOff x="0" y="0"/>
          <a:chExt cx="0" cy="0"/>
        </a:xfrm>
      </p:grpSpPr>
      <p:sp>
        <p:nvSpPr>
          <p:cNvPr id="105" name="Espace réservé du contenu 1"/>
          <p:cNvSpPr txBox="1">
            <a:spLocks/>
          </p:cNvSpPr>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dirty="0"/>
              <a:t>Insérez l’image représentant le niveau de champ voix concaténé 2G et 3G de l’étage concerné</a:t>
            </a: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dirty="0"/>
              <a:t>Renseignez le n° de l’étage [ex: -6, 0, +8]</a:t>
            </a:r>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3"/>
                </a:solidFill>
                <a:latin typeface="Helvetica 75 Bold" panose="020B0804020202020204" pitchFamily="34" charset="0"/>
              </a:rPr>
              <a:t>Niveau </a:t>
            </a:r>
            <a:endParaRPr lang="fr-FR" sz="2000" dirty="0">
              <a:solidFill>
                <a:schemeClr val="accent3"/>
              </a:solidFill>
              <a:latin typeface="Helvetica 75 Bold" panose="020B0804020202020204" pitchFamily="34" charset="0"/>
            </a:endParaRPr>
          </a:p>
        </p:txBody>
      </p:sp>
      <p:sp>
        <p:nvSpPr>
          <p:cNvPr id="26" name="Titre 2"/>
          <p:cNvSpPr txBox="1">
            <a:spLocks/>
          </p:cNvSpPr>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3"/>
                </a:solidFill>
                <a:latin typeface="Helvetica 75 Bold" panose="020B0804020202020204" pitchFamily="34" charset="0"/>
              </a:rPr>
              <a:t>Le service Voix</a:t>
            </a:r>
            <a:endParaRPr lang="fr-FR" sz="2000" dirty="0">
              <a:solidFill>
                <a:schemeClr val="accent3"/>
              </a:solidFill>
              <a:latin typeface="Helvetica 75 Bold" panose="020B0804020202020204" pitchFamily="34" charset="0"/>
            </a:endParaRP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
        <p:nvSpPr>
          <p:cNvPr id="103" name="Espace réservé du contenu 1"/>
          <p:cNvSpPr txBox="1">
            <a:spLocks/>
          </p:cNvSpPr>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Le niveau du signal*</a:t>
            </a:r>
          </a:p>
        </p:txBody>
      </p:sp>
      <p:sp>
        <p:nvSpPr>
          <p:cNvPr id="104" name="Espace réservé du contenu 1"/>
          <p:cNvSpPr txBox="1">
            <a:spLocks/>
          </p:cNvSpPr>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a:spLocks/>
          </p:cNvSpPr>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Tree>
    <p:extLst>
      <p:ext uri="{BB962C8B-B14F-4D97-AF65-F5344CB8AC3E}">
        <p14:creationId xmlns:p14="http://schemas.microsoft.com/office/powerpoint/2010/main" xmlns="" val="16542989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 service Data">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dirty="0"/>
              <a:t>Renseignez le n° de l’étage [ex: -6, 0, +8]</a:t>
            </a:r>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2"/>
                </a:solidFill>
                <a:latin typeface="Helvetica 75 Bold" panose="020B0804020202020204" pitchFamily="34" charset="0"/>
              </a:rPr>
              <a:t>Niveau</a:t>
            </a:r>
            <a:r>
              <a:rPr lang="fr-FR" sz="2000" baseline="0" dirty="0">
                <a:solidFill>
                  <a:schemeClr val="accent6"/>
                </a:solidFill>
                <a:latin typeface="Helvetica 75 Bold" panose="020B0804020202020204" pitchFamily="34" charset="0"/>
              </a:rPr>
              <a:t> </a:t>
            </a:r>
            <a:endParaRPr lang="fr-FR" sz="2000" dirty="0">
              <a:solidFill>
                <a:schemeClr val="accent6"/>
              </a:solidFill>
              <a:latin typeface="Helvetica 75 Bold" panose="020B0804020202020204" pitchFamily="34" charset="0"/>
            </a:endParaRPr>
          </a:p>
        </p:txBody>
      </p:sp>
      <p:sp>
        <p:nvSpPr>
          <p:cNvPr id="26" name="Titre 2"/>
          <p:cNvSpPr txBox="1">
            <a:spLocks/>
          </p:cNvSpPr>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2"/>
                </a:solidFill>
                <a:latin typeface="Helvetica 75 Bold" panose="020B0804020202020204" pitchFamily="34" charset="0"/>
              </a:rPr>
              <a:t>Le service Data 3G</a:t>
            </a: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a:spLocks/>
          </p:cNvSpPr>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dirty="0"/>
              <a:t>Insérez l’image représentant le niveau de champ voix concaténé 3G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
        <p:nvSpPr>
          <p:cNvPr id="40" name="Espace réservé du contenu 1"/>
          <p:cNvSpPr txBox="1">
            <a:spLocks/>
          </p:cNvSpPr>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Le niveau du signal*</a:t>
            </a:r>
          </a:p>
        </p:txBody>
      </p:sp>
      <p:sp>
        <p:nvSpPr>
          <p:cNvPr id="41" name="Espace réservé du contenu 1"/>
          <p:cNvSpPr txBox="1">
            <a:spLocks/>
          </p:cNvSpPr>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a:spLocks/>
          </p:cNvSpPr>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 service Data">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dirty="0"/>
              <a:t>Renseignez le n° de l’étage [ex: -6, 0, +8]</a:t>
            </a:r>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2"/>
                </a:solidFill>
                <a:latin typeface="Helvetica 75 Bold" panose="020B0804020202020204" pitchFamily="34" charset="0"/>
              </a:rPr>
              <a:t>Niveau</a:t>
            </a:r>
            <a:r>
              <a:rPr lang="fr-FR" sz="2000" baseline="0" dirty="0">
                <a:solidFill>
                  <a:schemeClr val="accent6"/>
                </a:solidFill>
                <a:latin typeface="Helvetica 75 Bold" panose="020B0804020202020204" pitchFamily="34" charset="0"/>
              </a:rPr>
              <a:t> </a:t>
            </a:r>
            <a:endParaRPr lang="fr-FR" sz="2000" dirty="0">
              <a:solidFill>
                <a:schemeClr val="accent6"/>
              </a:solidFill>
              <a:latin typeface="Helvetica 75 Bold" panose="020B0804020202020204" pitchFamily="34" charset="0"/>
            </a:endParaRP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a:spLocks/>
          </p:cNvSpPr>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dirty="0"/>
              <a:t>Insérez l’image représentant le niveau de champ voix concaténé 4G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
        <p:nvSpPr>
          <p:cNvPr id="40" name="Espace réservé du contenu 1"/>
          <p:cNvSpPr txBox="1">
            <a:spLocks/>
          </p:cNvSpPr>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Le niveau du signal*</a:t>
            </a:r>
          </a:p>
        </p:txBody>
      </p:sp>
      <p:sp>
        <p:nvSpPr>
          <p:cNvPr id="41" name="Espace réservé du contenu 1"/>
          <p:cNvSpPr txBox="1">
            <a:spLocks/>
          </p:cNvSpPr>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a:spLocks/>
          </p:cNvSpPr>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
        <p:nvSpPr>
          <p:cNvPr id="34" name="Titre 2"/>
          <p:cNvSpPr txBox="1">
            <a:spLocks/>
          </p:cNvSpPr>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2"/>
                </a:solidFill>
                <a:latin typeface="Helvetica 75 Bold" panose="020B0804020202020204" pitchFamily="34" charset="0"/>
              </a:rPr>
              <a:t>Le service Data 4G</a:t>
            </a:r>
          </a:p>
        </p:txBody>
      </p:sp>
    </p:spTree>
    <p:extLst>
      <p:ext uri="{BB962C8B-B14F-4D97-AF65-F5344CB8AC3E}">
        <p14:creationId xmlns:p14="http://schemas.microsoft.com/office/powerpoint/2010/main" xmlns="" val="40049436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s Débits">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dirty="0"/>
              <a:t>Renseignez le n° de l’étage [ex: -6, 0, +8]</a:t>
            </a:r>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6"/>
                </a:solidFill>
                <a:latin typeface="Helvetica 75 Bold" panose="020B0804020202020204" pitchFamily="34" charset="0"/>
              </a:rPr>
              <a:t>Niveau </a:t>
            </a:r>
            <a:endParaRPr lang="fr-FR" sz="2000" dirty="0">
              <a:solidFill>
                <a:schemeClr val="accent6"/>
              </a:solidFill>
              <a:latin typeface="Helvetica 75 Bold" panose="020B0804020202020204" pitchFamily="34" charset="0"/>
            </a:endParaRPr>
          </a:p>
        </p:txBody>
      </p:sp>
      <p:sp>
        <p:nvSpPr>
          <p:cNvPr id="26" name="Titre 2"/>
          <p:cNvSpPr txBox="1">
            <a:spLocks/>
          </p:cNvSpPr>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a:solidFill>
                  <a:schemeClr val="accent6"/>
                </a:solidFill>
                <a:latin typeface="Helvetica 75 Bold" panose="020B0804020202020204" pitchFamily="34" charset="0"/>
              </a:rPr>
              <a:t>Les Débits</a:t>
            </a:r>
            <a:endParaRPr lang="fr-FR" sz="2000" dirty="0">
              <a:solidFill>
                <a:schemeClr val="accent6"/>
              </a:solidFill>
              <a:latin typeface="Helvetica 75 Bold" panose="020B0804020202020204" pitchFamily="34" charset="0"/>
            </a:endParaRPr>
          </a:p>
        </p:txBody>
      </p:sp>
      <p:sp>
        <p:nvSpPr>
          <p:cNvPr id="50" name="Freeform 5"/>
          <p:cNvSpPr>
            <a:spLocks/>
          </p:cNvSpPr>
          <p:nvPr userDrawn="1"/>
        </p:nvSpPr>
        <p:spPr>
          <a:xfrm>
            <a:off x="8557848" y="14363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pic>
        <p:nvPicPr>
          <p:cNvPr id="49" name="Picture 37"/>
          <p:cNvPicPr>
            <a:picLocks noChangeArrowheads="1"/>
          </p:cNvPicPr>
          <p:nvPr userDrawn="1"/>
        </p:nvPicPr>
        <p:blipFill>
          <a:blip r:embed="rId2" cstate="print">
            <a:extLst>
              <a:ext uri="{28A0092B-C50C-407E-A947-70E740481C1C}">
                <a14:useLocalDpi xmlns:a14="http://schemas.microsoft.com/office/drawing/2010/main" xmlns="" val="0"/>
              </a:ext>
            </a:extLst>
          </a:blip>
          <a:stretch>
            <a:fillRect/>
          </a:stretch>
        </p:blipFill>
        <p:spPr bwMode="auto">
          <a:xfrm>
            <a:off x="8557848" y="14363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a:spLocks/>
          </p:cNvSpPr>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dirty="0"/>
              <a:t>Insérez l’image représentant les débits descendants</a:t>
            </a: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a:t>Insérez l’image représentant les débits montants</a:t>
            </a: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sp>
        <p:nvSpPr>
          <p:cNvPr id="64" name="Espace réservé du contenu 1"/>
          <p:cNvSpPr txBox="1">
            <a:spLocks/>
          </p:cNvSpPr>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Les débits descendants*</a:t>
            </a:r>
          </a:p>
        </p:txBody>
      </p:sp>
      <p:sp>
        <p:nvSpPr>
          <p:cNvPr id="65" name="Espace réservé du contenu 1"/>
          <p:cNvSpPr txBox="1">
            <a:spLocks/>
          </p:cNvSpPr>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a:solidFill>
                  <a:schemeClr val="bg1"/>
                </a:solidFill>
                <a:latin typeface="+mj-lt"/>
              </a:rPr>
              <a:t>Les débits montants*</a:t>
            </a:r>
          </a:p>
        </p:txBody>
      </p:sp>
      <p:sp>
        <p:nvSpPr>
          <p:cNvPr id="74" name="Espace réservé du contenu 1"/>
          <p:cNvSpPr txBox="1">
            <a:spLocks/>
          </p:cNvSpPr>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89" name="Freeform 26"/>
            <p:cNvSpPr>
              <a:spLocks noEditPoints="1"/>
            </p:cNvSpPr>
            <p:nvPr userDrawn="1"/>
          </p:nvSpPr>
          <p:spPr bwMode="auto">
            <a:xfrm>
              <a:off x="9850655" y="2326490"/>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97" name="Freeform 26"/>
            <p:cNvSpPr>
              <a:spLocks noEditPoints="1"/>
            </p:cNvSpPr>
            <p:nvPr userDrawn="1"/>
          </p:nvSpPr>
          <p:spPr bwMode="auto">
            <a:xfrm>
              <a:off x="9850655" y="124460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chOff x="0" y="0"/>
          <a:chExt cx="0" cy="0"/>
        </a:xfrm>
      </p:grpSpPr>
      <p:sp>
        <p:nvSpPr>
          <p:cNvPr id="224" name="Titre 2"/>
          <p:cNvSpPr txBox="1">
            <a:spLocks/>
          </p:cNvSpPr>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dirty="0">
                <a:solidFill>
                  <a:schemeClr val="bg1"/>
                </a:solidFill>
              </a:rPr>
              <a:t>Merci</a:t>
            </a: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11"/>
            <p:cNvSpPr>
              <a:spLocks/>
            </p:cNvSpPr>
            <p:nvPr/>
          </p:nvSpPr>
          <p:spPr bwMode="auto">
            <a:xfrm>
              <a:off x="7209718" y="3541297"/>
              <a:ext cx="55939" cy="460141"/>
            </a:xfrm>
            <a:custGeom>
              <a:avLst/>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12"/>
            <p:cNvSpPr>
              <a:spLocks/>
            </p:cNvSpPr>
            <p:nvPr/>
          </p:nvSpPr>
          <p:spPr bwMode="auto">
            <a:xfrm>
              <a:off x="6791080" y="3541297"/>
              <a:ext cx="55939" cy="460141"/>
            </a:xfrm>
            <a:custGeom>
              <a:avLst/>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20"/>
            <p:cNvSpPr>
              <a:spLocks/>
            </p:cNvSpPr>
            <p:nvPr/>
          </p:nvSpPr>
          <p:spPr bwMode="auto">
            <a:xfrm>
              <a:off x="6036811" y="1581641"/>
              <a:ext cx="1983115" cy="987047"/>
            </a:xfrm>
            <a:custGeom>
              <a:avLst/>
              <a:gdLst>
                <a:gd name="T0" fmla="*/ 0 w 1614"/>
                <a:gd name="T1" fmla="*/ 805 h 805"/>
                <a:gd name="T2" fmla="*/ 806 w 1614"/>
                <a:gd name="T3" fmla="*/ 0 h 805"/>
                <a:gd name="T4" fmla="*/ 808 w 1614"/>
                <a:gd name="T5" fmla="*/ 0 h 805"/>
                <a:gd name="T6" fmla="*/ 1614 w 1614"/>
                <a:gd name="T7" fmla="*/ 805 h 805"/>
                <a:gd name="T8" fmla="*/ 0 w 1614"/>
                <a:gd name="T9" fmla="*/ 805 h 805"/>
              </a:gdLst>
              <a:ahLst/>
              <a:cxnLst>
                <a:cxn ang="0">
                  <a:pos x="T0" y="T1"/>
                </a:cxn>
                <a:cxn ang="0">
                  <a:pos x="T2" y="T3"/>
                </a:cxn>
                <a:cxn ang="0">
                  <a:pos x="T4" y="T5"/>
                </a:cxn>
                <a:cxn ang="0">
                  <a:pos x="T6" y="T7"/>
                </a:cxn>
                <a:cxn ang="0">
                  <a:pos x="T8" y="T9"/>
                </a:cxn>
              </a:cxnLst>
              <a:rect l="0" t="0" r="r" b="b"/>
              <a:pathLst>
                <a:path w="1614"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29"/>
            <p:cNvSpPr>
              <a:spLocks/>
            </p:cNvSpPr>
            <p:nvPr/>
          </p:nvSpPr>
          <p:spPr bwMode="auto">
            <a:xfrm>
              <a:off x="4948714" y="3467314"/>
              <a:ext cx="860734" cy="857125"/>
            </a:xfrm>
            <a:custGeom>
              <a:avLst/>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30"/>
            <p:cNvSpPr>
              <a:spLocks/>
            </p:cNvSpPr>
            <p:nvPr/>
          </p:nvSpPr>
          <p:spPr bwMode="auto">
            <a:xfrm>
              <a:off x="5098486" y="4652852"/>
              <a:ext cx="561191" cy="499839"/>
            </a:xfrm>
            <a:custGeom>
              <a:avLst/>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31"/>
            <p:cNvSpPr>
              <a:spLocks/>
            </p:cNvSpPr>
            <p:nvPr/>
          </p:nvSpPr>
          <p:spPr bwMode="auto">
            <a:xfrm>
              <a:off x="5748096" y="4452556"/>
              <a:ext cx="207515" cy="581040"/>
            </a:xfrm>
            <a:custGeom>
              <a:avLst/>
              <a:gdLst>
                <a:gd name="T0" fmla="*/ 0 w 115"/>
                <a:gd name="T1" fmla="*/ 0 h 322"/>
                <a:gd name="T2" fmla="*/ 12 w 115"/>
                <a:gd name="T3" fmla="*/ 322 h 322"/>
                <a:gd name="T4" fmla="*/ 91 w 115"/>
                <a:gd name="T5" fmla="*/ 322 h 322"/>
                <a:gd name="T6" fmla="*/ 115 w 115"/>
                <a:gd name="T7" fmla="*/ 0 h 322"/>
                <a:gd name="T8" fmla="*/ 0 w 115"/>
                <a:gd name="T9" fmla="*/ 0 h 322"/>
              </a:gdLst>
              <a:ah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32"/>
            <p:cNvSpPr>
              <a:spLocks/>
            </p:cNvSpPr>
            <p:nvPr/>
          </p:nvSpPr>
          <p:spPr bwMode="auto">
            <a:xfrm>
              <a:off x="6018766" y="4452556"/>
              <a:ext cx="205710" cy="581040"/>
            </a:xfrm>
            <a:custGeom>
              <a:avLst/>
              <a:gdLst>
                <a:gd name="T0" fmla="*/ 114 w 114"/>
                <a:gd name="T1" fmla="*/ 0 h 322"/>
                <a:gd name="T2" fmla="*/ 103 w 114"/>
                <a:gd name="T3" fmla="*/ 322 h 322"/>
                <a:gd name="T4" fmla="*/ 23 w 114"/>
                <a:gd name="T5" fmla="*/ 322 h 322"/>
                <a:gd name="T6" fmla="*/ 0 w 114"/>
                <a:gd name="T7" fmla="*/ 0 h 322"/>
                <a:gd name="T8" fmla="*/ 114 w 114"/>
                <a:gd name="T9" fmla="*/ 0 h 322"/>
              </a:gdLst>
              <a:ah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6" name="Freeform 33"/>
            <p:cNvSpPr>
              <a:spLocks/>
            </p:cNvSpPr>
            <p:nvPr/>
          </p:nvSpPr>
          <p:spPr bwMode="auto">
            <a:xfrm>
              <a:off x="5610956" y="5033596"/>
              <a:ext cx="319392" cy="119095"/>
            </a:xfrm>
            <a:custGeom>
              <a:avLst/>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ah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7" name="Freeform 34"/>
            <p:cNvSpPr>
              <a:spLocks/>
            </p:cNvSpPr>
            <p:nvPr/>
          </p:nvSpPr>
          <p:spPr bwMode="auto">
            <a:xfrm>
              <a:off x="6044029" y="5033596"/>
              <a:ext cx="317587" cy="119095"/>
            </a:xfrm>
            <a:custGeom>
              <a:avLst/>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ah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0" name="Freeform 37"/>
            <p:cNvSpPr>
              <a:spLocks/>
            </p:cNvSpPr>
            <p:nvPr/>
          </p:nvSpPr>
          <p:spPr bwMode="auto">
            <a:xfrm>
              <a:off x="5553213" y="3156945"/>
              <a:ext cx="1201778" cy="1586131"/>
            </a:xfrm>
            <a:custGeom>
              <a:avLst/>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1" name="Freeform 38"/>
            <p:cNvSpPr>
              <a:spLocks/>
            </p:cNvSpPr>
            <p:nvPr/>
          </p:nvSpPr>
          <p:spPr bwMode="auto">
            <a:xfrm>
              <a:off x="5896062" y="3301303"/>
              <a:ext cx="182252" cy="221951"/>
            </a:xfrm>
            <a:custGeom>
              <a:avLst/>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01"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2" name="Line 39"/>
            <p:cNvSpPr>
              <a:spLocks noChangeShapeType="1"/>
            </p:cNvSpPr>
            <p:nvPr/>
          </p:nvSpPr>
          <p:spPr bwMode="auto">
            <a:xfrm>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3" name="Line 40"/>
            <p:cNvSpPr>
              <a:spLocks noChangeShapeType="1"/>
            </p:cNvSpPr>
            <p:nvPr/>
          </p:nvSpPr>
          <p:spPr bwMode="auto">
            <a:xfrm>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4" name="Freeform 41"/>
            <p:cNvSpPr>
              <a:spLocks/>
            </p:cNvSpPr>
            <p:nvPr/>
          </p:nvSpPr>
          <p:spPr bwMode="auto">
            <a:xfrm>
              <a:off x="5894257" y="3301303"/>
              <a:ext cx="184056" cy="173229"/>
            </a:xfrm>
            <a:custGeom>
              <a:avLst/>
              <a:gdLst>
                <a:gd name="T0" fmla="*/ 51 w 102"/>
                <a:gd name="T1" fmla="*/ 0 h 96"/>
                <a:gd name="T2" fmla="*/ 0 w 102"/>
                <a:gd name="T3" fmla="*/ 0 h 96"/>
                <a:gd name="T4" fmla="*/ 51 w 102"/>
                <a:gd name="T5" fmla="*/ 96 h 96"/>
                <a:gd name="T6" fmla="*/ 102 w 102"/>
                <a:gd name="T7" fmla="*/ 0 h 96"/>
                <a:gd name="T8" fmla="*/ 51 w 102"/>
                <a:gd name="T9" fmla="*/ 0 h 96"/>
              </a:gdLst>
              <a:ah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5" name="Freeform 42"/>
            <p:cNvSpPr>
              <a:spLocks/>
            </p:cNvSpPr>
            <p:nvPr/>
          </p:nvSpPr>
          <p:spPr bwMode="auto">
            <a:xfrm>
              <a:off x="5858168" y="3261605"/>
              <a:ext cx="115486" cy="138945"/>
            </a:xfrm>
            <a:custGeom>
              <a:avLst/>
              <a:gdLst>
                <a:gd name="T0" fmla="*/ 33 w 94"/>
                <a:gd name="T1" fmla="*/ 0 h 113"/>
                <a:gd name="T2" fmla="*/ 23 w 94"/>
                <a:gd name="T3" fmla="*/ 73 h 113"/>
                <a:gd name="T4" fmla="*/ 62 w 94"/>
                <a:gd name="T5" fmla="*/ 113 h 113"/>
                <a:gd name="T6" fmla="*/ 94 w 94"/>
                <a:gd name="T7" fmla="*/ 45 h 113"/>
                <a:gd name="T8" fmla="*/ 33 w 94"/>
                <a:gd name="T9" fmla="*/ 0 h 113"/>
              </a:gdLst>
              <a:ah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6" name="Freeform 43"/>
            <p:cNvSpPr>
              <a:spLocks/>
            </p:cNvSpPr>
            <p:nvPr/>
          </p:nvSpPr>
          <p:spPr bwMode="auto">
            <a:xfrm>
              <a:off x="5998917" y="3261605"/>
              <a:ext cx="115486" cy="138945"/>
            </a:xfrm>
            <a:custGeom>
              <a:avLst/>
              <a:gdLst>
                <a:gd name="T0" fmla="*/ 62 w 94"/>
                <a:gd name="T1" fmla="*/ 0 h 113"/>
                <a:gd name="T2" fmla="*/ 71 w 94"/>
                <a:gd name="T3" fmla="*/ 73 h 113"/>
                <a:gd name="T4" fmla="*/ 32 w 94"/>
                <a:gd name="T5" fmla="*/ 113 h 113"/>
                <a:gd name="T6" fmla="*/ 0 w 94"/>
                <a:gd name="T7" fmla="*/ 45 h 113"/>
                <a:gd name="T8" fmla="*/ 62 w 94"/>
                <a:gd name="T9" fmla="*/ 0 h 113"/>
              </a:gdLst>
              <a:ah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7" name="Freeform 44"/>
            <p:cNvSpPr>
              <a:spLocks/>
            </p:cNvSpPr>
            <p:nvPr/>
          </p:nvSpPr>
          <p:spPr bwMode="auto">
            <a:xfrm>
              <a:off x="6103576" y="3586410"/>
              <a:ext cx="104659" cy="43307"/>
            </a:xfrm>
            <a:custGeom>
              <a:avLst/>
              <a:gdLst>
                <a:gd name="T0" fmla="*/ 58 w 58"/>
                <a:gd name="T1" fmla="*/ 24 h 24"/>
                <a:gd name="T2" fmla="*/ 29 w 58"/>
                <a:gd name="T3" fmla="*/ 0 h 24"/>
                <a:gd name="T4" fmla="*/ 0 w 58"/>
                <a:gd name="T5" fmla="*/ 24 h 24"/>
                <a:gd name="T6" fmla="*/ 58 w 58"/>
                <a:gd name="T7" fmla="*/ 24 h 24"/>
              </a:gdLst>
              <a:ahLst/>
              <a:cxnLst>
                <a:cxn ang="0">
                  <a:pos x="T0" y="T1"/>
                </a:cxn>
                <a:cxn ang="0">
                  <a:pos x="T2" y="T3"/>
                </a:cxn>
                <a:cxn ang="0">
                  <a:pos x="T4" y="T5"/>
                </a:cxn>
                <a:cxn ang="0">
                  <a:pos x="T6" y="T7"/>
                </a:cxn>
              </a:cxnLst>
              <a:rect l="0" t="0" r="r" b="b"/>
              <a:pathLst>
                <a:path w="58" h="24">
                  <a:moveTo>
                    <a:pt x="58" y="24"/>
                  </a:moveTo>
                  <a:lnTo>
                    <a:pt x="29" y="0"/>
                  </a:lnTo>
                  <a:lnTo>
                    <a:pt x="0" y="24"/>
                  </a:lnTo>
                  <a:lnTo>
                    <a:pt x="58"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1" name="Freeform 48"/>
            <p:cNvSpPr>
              <a:spLocks/>
            </p:cNvSpPr>
            <p:nvPr/>
          </p:nvSpPr>
          <p:spPr bwMode="auto">
            <a:xfrm>
              <a:off x="6574544" y="3200253"/>
              <a:ext cx="162402" cy="122704"/>
            </a:xfrm>
            <a:custGeom>
              <a:avLst/>
              <a:gdLst>
                <a:gd name="T0" fmla="*/ 0 w 132"/>
                <a:gd name="T1" fmla="*/ 39 h 100"/>
                <a:gd name="T2" fmla="*/ 116 w 132"/>
                <a:gd name="T3" fmla="*/ 100 h 100"/>
                <a:gd name="T4" fmla="*/ 132 w 132"/>
                <a:gd name="T5" fmla="*/ 59 h 100"/>
                <a:gd name="T6" fmla="*/ 17 w 132"/>
                <a:gd name="T7" fmla="*/ 0 h 100"/>
                <a:gd name="T8" fmla="*/ 0 w 132"/>
                <a:gd name="T9" fmla="*/ 39 h 100"/>
              </a:gdLst>
              <a:ah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2" name="Freeform 49"/>
            <p:cNvSpPr>
              <a:spLocks/>
            </p:cNvSpPr>
            <p:nvPr/>
          </p:nvSpPr>
          <p:spPr bwMode="auto">
            <a:xfrm>
              <a:off x="6612437" y="2971084"/>
              <a:ext cx="218342" cy="250822"/>
            </a:xfrm>
            <a:custGeom>
              <a:avLst/>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ah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3" name="Freeform 50"/>
            <p:cNvSpPr>
              <a:spLocks/>
            </p:cNvSpPr>
            <p:nvPr/>
          </p:nvSpPr>
          <p:spPr bwMode="auto">
            <a:xfrm>
              <a:off x="5899671" y="3218297"/>
              <a:ext cx="175034" cy="108268"/>
            </a:xfrm>
            <a:custGeom>
              <a:avLst/>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4" name="Freeform 51"/>
            <p:cNvSpPr>
              <a:spLocks/>
            </p:cNvSpPr>
            <p:nvPr/>
          </p:nvSpPr>
          <p:spPr bwMode="auto">
            <a:xfrm>
              <a:off x="5899671" y="3187621"/>
              <a:ext cx="175034" cy="122704"/>
            </a:xfrm>
            <a:custGeom>
              <a:avLst/>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0" name="Freeform 57"/>
            <p:cNvSpPr>
              <a:spLocks/>
            </p:cNvSpPr>
            <p:nvPr/>
          </p:nvSpPr>
          <p:spPr bwMode="auto">
            <a:xfrm>
              <a:off x="5937565" y="3156945"/>
              <a:ext cx="101050" cy="25263"/>
            </a:xfrm>
            <a:custGeom>
              <a:avLst/>
              <a:gdLst>
                <a:gd name="T0" fmla="*/ 0 w 82"/>
                <a:gd name="T1" fmla="*/ 0 h 20"/>
                <a:gd name="T2" fmla="*/ 41 w 82"/>
                <a:gd name="T3" fmla="*/ 20 h 20"/>
                <a:gd name="T4" fmla="*/ 82 w 82"/>
                <a:gd name="T5" fmla="*/ 0 h 20"/>
                <a:gd name="T6" fmla="*/ 0 w 82"/>
                <a:gd name="T7" fmla="*/ 0 h 20"/>
              </a:gdLst>
              <a:ah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1" name="Freeform 58"/>
            <p:cNvSpPr>
              <a:spLocks/>
            </p:cNvSpPr>
            <p:nvPr/>
          </p:nvSpPr>
          <p:spPr bwMode="auto">
            <a:xfrm>
              <a:off x="5804034" y="2794246"/>
              <a:ext cx="366308" cy="212928"/>
            </a:xfrm>
            <a:custGeom>
              <a:avLst/>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ah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2" name="Freeform 59"/>
            <p:cNvSpPr>
              <a:spLocks/>
            </p:cNvSpPr>
            <p:nvPr/>
          </p:nvSpPr>
          <p:spPr bwMode="auto">
            <a:xfrm>
              <a:off x="5955609" y="3113638"/>
              <a:ext cx="64961" cy="16241"/>
            </a:xfrm>
            <a:custGeom>
              <a:avLst/>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ahLst/>
              <a:cxnLst>
                <a:cxn ang="0">
                  <a:pos x="T0" y="T1"/>
                </a:cxn>
                <a:cxn ang="0">
                  <a:pos x="T2" y="T3"/>
                </a:cxn>
                <a:cxn ang="0">
                  <a:pos x="T4" y="T5"/>
                </a:cxn>
                <a:cxn ang="0">
                  <a:pos x="T6" y="T7"/>
                </a:cxn>
                <a:cxn ang="0">
                  <a:pos x="T8" y="T9"/>
                </a:cxn>
                <a:cxn ang="0">
                  <a:pos x="T10" y="T11"/>
                </a:cxn>
              </a:cxnLst>
              <a:rect l="0" t="0" r="r" b="b"/>
              <a:pathLst>
                <a:path w="53"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3" name="Freeform 60"/>
            <p:cNvSpPr>
              <a:spLocks/>
            </p:cNvSpPr>
            <p:nvPr/>
          </p:nvSpPr>
          <p:spPr bwMode="auto">
            <a:xfrm>
              <a:off x="5850950" y="2987325"/>
              <a:ext cx="90224" cy="23459"/>
            </a:xfrm>
            <a:custGeom>
              <a:avLst/>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4" name="Freeform 61"/>
            <p:cNvSpPr>
              <a:spLocks/>
            </p:cNvSpPr>
            <p:nvPr/>
          </p:nvSpPr>
          <p:spPr bwMode="auto">
            <a:xfrm>
              <a:off x="6035006" y="2987325"/>
              <a:ext cx="90224" cy="23459"/>
            </a:xfrm>
            <a:custGeom>
              <a:avLst/>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5" name="Freeform 62"/>
            <p:cNvSpPr>
              <a:spLocks/>
            </p:cNvSpPr>
            <p:nvPr/>
          </p:nvSpPr>
          <p:spPr bwMode="auto">
            <a:xfrm>
              <a:off x="6431990" y="2662520"/>
              <a:ext cx="252626" cy="416834"/>
            </a:xfrm>
            <a:custGeom>
              <a:avLst/>
              <a:gdLst>
                <a:gd name="T0" fmla="*/ 134 w 140"/>
                <a:gd name="T1" fmla="*/ 231 h 231"/>
                <a:gd name="T2" fmla="*/ 0 w 140"/>
                <a:gd name="T3" fmla="*/ 4 h 231"/>
                <a:gd name="T4" fmla="*/ 6 w 140"/>
                <a:gd name="T5" fmla="*/ 0 h 231"/>
                <a:gd name="T6" fmla="*/ 140 w 140"/>
                <a:gd name="T7" fmla="*/ 227 h 231"/>
                <a:gd name="T8" fmla="*/ 134 w 140"/>
                <a:gd name="T9" fmla="*/ 231 h 231"/>
              </a:gdLst>
              <a:ah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6" name="Freeform 63"/>
            <p:cNvSpPr>
              <a:spLocks/>
            </p:cNvSpPr>
            <p:nvPr/>
          </p:nvSpPr>
          <p:spPr bwMode="auto">
            <a:xfrm>
              <a:off x="6477102" y="2595754"/>
              <a:ext cx="368112" cy="418637"/>
            </a:xfrm>
            <a:custGeom>
              <a:avLst/>
              <a:gdLst>
                <a:gd name="T0" fmla="*/ 96 w 204"/>
                <a:gd name="T1" fmla="*/ 232 h 232"/>
                <a:gd name="T2" fmla="*/ 0 w 204"/>
                <a:gd name="T3" fmla="*/ 69 h 232"/>
                <a:gd name="T4" fmla="*/ 107 w 204"/>
                <a:gd name="T5" fmla="*/ 0 h 232"/>
                <a:gd name="T6" fmla="*/ 204 w 204"/>
                <a:gd name="T7" fmla="*/ 162 h 232"/>
                <a:gd name="T8" fmla="*/ 96 w 204"/>
                <a:gd name="T9" fmla="*/ 232 h 232"/>
              </a:gdLst>
              <a:ahLst/>
              <a:cxnLst>
                <a:cxn ang="0">
                  <a:pos x="T0" y="T1"/>
                </a:cxn>
                <a:cxn ang="0">
                  <a:pos x="T2" y="T3"/>
                </a:cxn>
                <a:cxn ang="0">
                  <a:pos x="T4" y="T5"/>
                </a:cxn>
                <a:cxn ang="0">
                  <a:pos x="T6" y="T7"/>
                </a:cxn>
                <a:cxn ang="0">
                  <a:pos x="T8" y="T9"/>
                </a:cxn>
              </a:cxnLst>
              <a:rect l="0" t="0" r="r" b="b"/>
              <a:pathLst>
                <a:path w="204" h="232">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7" name="Freeform 64"/>
            <p:cNvSpPr>
              <a:spLocks/>
            </p:cNvSpPr>
            <p:nvPr/>
          </p:nvSpPr>
          <p:spPr bwMode="auto">
            <a:xfrm>
              <a:off x="6477102" y="2689587"/>
              <a:ext cx="221951" cy="324805"/>
            </a:xfrm>
            <a:custGeom>
              <a:avLst/>
              <a:gdLst>
                <a:gd name="T0" fmla="*/ 123 w 123"/>
                <a:gd name="T1" fmla="*/ 163 h 180"/>
                <a:gd name="T2" fmla="*/ 26 w 123"/>
                <a:gd name="T3" fmla="*/ 0 h 180"/>
                <a:gd name="T4" fmla="*/ 0 w 123"/>
                <a:gd name="T5" fmla="*/ 17 h 180"/>
                <a:gd name="T6" fmla="*/ 96 w 123"/>
                <a:gd name="T7" fmla="*/ 180 h 180"/>
                <a:gd name="T8" fmla="*/ 123 w 123"/>
                <a:gd name="T9" fmla="*/ 163 h 180"/>
              </a:gdLst>
              <a:ah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a:spLocks/>
          </p:cNvSpPr>
          <p:nvPr userDrawn="1"/>
        </p:nvSpPr>
        <p:spPr bwMode="auto">
          <a:xfrm>
            <a:off x="3179290" y="1041580"/>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a:spLocks/>
          </p:cNvSpPr>
          <p:nvPr userDrawn="1"/>
        </p:nvSpPr>
        <p:spPr bwMode="auto">
          <a:xfrm>
            <a:off x="6101206" y="627549"/>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a:spLocks/>
          </p:cNvSpPr>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dirty="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29"/>
          <p:cNvSpPr>
            <a:spLocks/>
          </p:cNvSpPr>
          <p:nvPr userDrawn="1"/>
        </p:nvSpPr>
        <p:spPr bwMode="auto">
          <a:xfrm>
            <a:off x="1646675" y="3144596"/>
            <a:ext cx="1023448" cy="1019157"/>
          </a:xfrm>
          <a:custGeom>
            <a:avLst/>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30"/>
          <p:cNvSpPr>
            <a:spLocks/>
          </p:cNvSpPr>
          <p:nvPr userDrawn="1"/>
        </p:nvSpPr>
        <p:spPr bwMode="auto">
          <a:xfrm>
            <a:off x="1824760" y="4554250"/>
            <a:ext cx="667279" cy="594329"/>
          </a:xfrm>
          <a:custGeom>
            <a:avLst/>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Tree>
    <p:extLst>
      <p:ext uri="{BB962C8B-B14F-4D97-AF65-F5344CB8AC3E}">
        <p14:creationId xmlns:p14="http://schemas.microsoft.com/office/powerpoint/2010/main" xmlns="" val="17221963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ts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a:t>Cliquez sur l'icône pour ajouter une image</a:t>
            </a:r>
            <a:endParaRPr lang="fr-FR" noProof="0" dirty="0"/>
          </a:p>
        </p:txBody>
      </p:sp>
    </p:spTree>
    <p:extLst>
      <p:ext uri="{BB962C8B-B14F-4D97-AF65-F5344CB8AC3E}">
        <p14:creationId xmlns:p14="http://schemas.microsoft.com/office/powerpoint/2010/main" xmlns="" val="134008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a:t>Modifiez les styles du texte du masque</a:t>
            </a:r>
          </a:p>
        </p:txBody>
      </p:sp>
    </p:spTree>
    <p:extLst>
      <p:ext uri="{BB962C8B-B14F-4D97-AF65-F5344CB8AC3E}">
        <p14:creationId xmlns:p14="http://schemas.microsoft.com/office/powerpoint/2010/main" xmlns="" val="846876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a:t>Modifiez les styles du texte du masque</a:t>
            </a:r>
          </a:p>
        </p:txBody>
      </p:sp>
    </p:spTree>
    <p:extLst>
      <p:ext uri="{BB962C8B-B14F-4D97-AF65-F5344CB8AC3E}">
        <p14:creationId xmlns:p14="http://schemas.microsoft.com/office/powerpoint/2010/main" xmlns="" val="34859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 sommaire">
    <p:spTree>
      <p:nvGrpSpPr>
        <p:cNvPr id="1" name=""/>
        <p:cNvGrpSpPr/>
        <p:nvPr/>
      </p:nvGrpSpPr>
      <p:grpSpPr>
        <a:xfrm>
          <a:off x="0" y="0"/>
          <a:ext cx="0" cy="0"/>
          <a:chOff x="0" y="0"/>
          <a:ch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a:spLocks/>
            </p:cNvSpPr>
            <p:nvPr userDrawn="1"/>
          </p:nvSpPr>
          <p:spPr bwMode="auto">
            <a:xfrm>
              <a:off x="7970550" y="2554311"/>
              <a:ext cx="96636" cy="73310"/>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a:spLocks/>
            </p:cNvSpPr>
            <p:nvPr userDrawn="1"/>
          </p:nvSpPr>
          <p:spPr bwMode="auto">
            <a:xfrm>
              <a:off x="8193814" y="2554311"/>
              <a:ext cx="96636" cy="73310"/>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a:spLocks/>
            </p:cNvSpPr>
            <p:nvPr userDrawn="1"/>
          </p:nvSpPr>
          <p:spPr bwMode="auto">
            <a:xfrm>
              <a:off x="8417075" y="2554311"/>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a:spLocks/>
            </p:cNvSpPr>
            <p:nvPr userDrawn="1"/>
          </p:nvSpPr>
          <p:spPr bwMode="auto">
            <a:xfrm>
              <a:off x="8637006" y="2554311"/>
              <a:ext cx="96636"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a:spLocks/>
            </p:cNvSpPr>
            <p:nvPr userDrawn="1"/>
          </p:nvSpPr>
          <p:spPr bwMode="auto">
            <a:xfrm>
              <a:off x="7750618" y="2820893"/>
              <a:ext cx="93304" cy="76644"/>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a:spLocks/>
            </p:cNvSpPr>
            <p:nvPr userDrawn="1"/>
          </p:nvSpPr>
          <p:spPr bwMode="auto">
            <a:xfrm>
              <a:off x="7970550" y="2820893"/>
              <a:ext cx="96636" cy="76644"/>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a:spLocks/>
            </p:cNvSpPr>
            <p:nvPr userDrawn="1"/>
          </p:nvSpPr>
          <p:spPr bwMode="auto">
            <a:xfrm>
              <a:off x="8193814" y="2820893"/>
              <a:ext cx="96636" cy="76644"/>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a:spLocks/>
            </p:cNvSpPr>
            <p:nvPr userDrawn="1"/>
          </p:nvSpPr>
          <p:spPr bwMode="auto">
            <a:xfrm>
              <a:off x="8417075" y="2824226"/>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a:spLocks/>
            </p:cNvSpPr>
            <p:nvPr userDrawn="1"/>
          </p:nvSpPr>
          <p:spPr bwMode="auto">
            <a:xfrm>
              <a:off x="8637006" y="2824226"/>
              <a:ext cx="93304" cy="73310"/>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a:spLocks/>
            </p:cNvSpPr>
            <p:nvPr userDrawn="1"/>
          </p:nvSpPr>
          <p:spPr bwMode="auto">
            <a:xfrm>
              <a:off x="7970550" y="2554311"/>
              <a:ext cx="539830" cy="343227"/>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a:spLocks/>
            </p:cNvSpPr>
            <p:nvPr userDrawn="1"/>
          </p:nvSpPr>
          <p:spPr bwMode="auto">
            <a:xfrm>
              <a:off x="7750618" y="2554311"/>
              <a:ext cx="539830" cy="343227"/>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a:spLocks/>
            </p:cNvSpPr>
            <p:nvPr userDrawn="1"/>
          </p:nvSpPr>
          <p:spPr bwMode="auto">
            <a:xfrm>
              <a:off x="7970550" y="3237430"/>
              <a:ext cx="96636" cy="76644"/>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a:spLocks/>
            </p:cNvSpPr>
            <p:nvPr userDrawn="1"/>
          </p:nvSpPr>
          <p:spPr bwMode="auto">
            <a:xfrm>
              <a:off x="8193814" y="3237430"/>
              <a:ext cx="96636" cy="76644"/>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a:spLocks/>
            </p:cNvSpPr>
            <p:nvPr userDrawn="1"/>
          </p:nvSpPr>
          <p:spPr bwMode="auto">
            <a:xfrm>
              <a:off x="8417075" y="3237430"/>
              <a:ext cx="93304" cy="76644"/>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a:spLocks/>
            </p:cNvSpPr>
            <p:nvPr userDrawn="1"/>
          </p:nvSpPr>
          <p:spPr bwMode="auto">
            <a:xfrm>
              <a:off x="8637006" y="3237430"/>
              <a:ext cx="93304" cy="76644"/>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a:spLocks/>
            </p:cNvSpPr>
            <p:nvPr userDrawn="1"/>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a:spLocks/>
            </p:cNvSpPr>
            <p:nvPr userDrawn="1"/>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a:spLocks/>
            </p:cNvSpPr>
            <p:nvPr userDrawn="1"/>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a:spLocks/>
            </p:cNvSpPr>
            <p:nvPr userDrawn="1"/>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a:spLocks/>
            </p:cNvSpPr>
            <p:nvPr userDrawn="1"/>
          </p:nvSpPr>
          <p:spPr bwMode="auto">
            <a:xfrm>
              <a:off x="7750618" y="2307722"/>
              <a:ext cx="1169632" cy="1202955"/>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a:spLocks/>
            </p:cNvSpPr>
            <p:nvPr userDrawn="1"/>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a:spLocks/>
            </p:cNvSpPr>
            <p:nvPr userDrawn="1"/>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a:spLocks/>
            </p:cNvSpPr>
            <p:nvPr userDrawn="1"/>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a:spLocks/>
            </p:cNvSpPr>
            <p:nvPr userDrawn="1"/>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a:spLocks/>
            </p:cNvSpPr>
            <p:nvPr userDrawn="1"/>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a:spLocks/>
            </p:cNvSpPr>
            <p:nvPr userDrawn="1"/>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a:spLocks/>
            </p:cNvSpPr>
            <p:nvPr userDrawn="1"/>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a:spLocks/>
            </p:cNvSpPr>
            <p:nvPr userDrawn="1"/>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a:spLocks/>
            </p:cNvSpPr>
            <p:nvPr userDrawn="1"/>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a:spLocks/>
            </p:cNvSpPr>
            <p:nvPr userDrawn="1"/>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a:spLocks/>
            </p:cNvSpPr>
            <p:nvPr userDrawn="1"/>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a:spLocks/>
            </p:cNvSpPr>
            <p:nvPr userDrawn="1"/>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a:spLocks/>
            </p:cNvSpPr>
            <p:nvPr userDrawn="1"/>
          </p:nvSpPr>
          <p:spPr bwMode="auto">
            <a:xfrm>
              <a:off x="8350429" y="3164121"/>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a:spLocks/>
            </p:cNvSpPr>
            <p:nvPr userDrawn="1"/>
          </p:nvSpPr>
          <p:spPr bwMode="auto">
            <a:xfrm rot="10800000">
              <a:off x="8425050" y="2832990"/>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a:t>Le sommaire</a:t>
            </a:r>
          </a:p>
          <a:p>
            <a:endParaRPr lang="fr-FR" dirty="0"/>
          </a:p>
          <a:p>
            <a:endParaRPr lang="fr-FR" dirty="0"/>
          </a:p>
        </p:txBody>
      </p:sp>
      <p:sp>
        <p:nvSpPr>
          <p:cNvPr id="62" name="Espace réservé du contenu 1"/>
          <p:cNvSpPr txBox="1">
            <a:spLocks/>
          </p:cNvSpPr>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buNone/>
            </a:pPr>
            <a:r>
              <a:rPr lang="fr-FR" u="none" dirty="0">
                <a:solidFill>
                  <a:schemeClr val="tx1"/>
                </a:solidFill>
                <a:latin typeface="+mj-lt"/>
                <a:hlinkClick r:id="rId2" action="ppaction://hlinksldjump"/>
              </a:rPr>
              <a:t>La carte d’identité du site</a:t>
            </a:r>
            <a:endParaRPr lang="fr-FR" u="none" dirty="0">
              <a:solidFill>
                <a:schemeClr val="tx1"/>
              </a:solidFill>
              <a:latin typeface="+mj-lt"/>
            </a:endParaRPr>
          </a:p>
          <a:p>
            <a:pPr marL="0" lvl="2" indent="0">
              <a:buNone/>
            </a:pPr>
            <a:r>
              <a:rPr lang="fr-FR" u="none" dirty="0">
                <a:solidFill>
                  <a:schemeClr val="tx1"/>
                </a:solidFill>
                <a:latin typeface="+mj-lt"/>
                <a:hlinkClick r:id="rId3" action="ppaction://hlinksldjump"/>
              </a:rPr>
              <a:t>L’environnement des mesures</a:t>
            </a:r>
            <a:endParaRPr lang="fr-FR" u="none" dirty="0">
              <a:solidFill>
                <a:schemeClr val="tx1"/>
              </a:solidFill>
              <a:latin typeface="+mj-lt"/>
            </a:endParaRPr>
          </a:p>
          <a:p>
            <a:pPr marL="0" lvl="2" indent="0">
              <a:buNone/>
            </a:pPr>
            <a:r>
              <a:rPr lang="fr-FR" u="none" dirty="0">
                <a:solidFill>
                  <a:schemeClr val="tx1"/>
                </a:solidFill>
                <a:latin typeface="+mj-lt"/>
                <a:hlinkClick r:id="rId4" action="ppaction://hlinksldjump"/>
              </a:rPr>
              <a:t>L’analyse synthétique et la conclusion</a:t>
            </a:r>
            <a:endParaRPr lang="fr-FR" u="none" dirty="0">
              <a:solidFill>
                <a:schemeClr val="tx1"/>
              </a:solidFill>
              <a:latin typeface="+mj-lt"/>
            </a:endParaRPr>
          </a:p>
          <a:p>
            <a:pPr marL="0" lvl="2" indent="0">
              <a:buNone/>
            </a:pPr>
            <a:r>
              <a:rPr lang="fr-FR" u="none" dirty="0">
                <a:solidFill>
                  <a:schemeClr val="tx1"/>
                </a:solidFill>
                <a:latin typeface="+mj-lt"/>
                <a:hlinkClick r:id="rId5" action="ppaction://hlinksldjump"/>
              </a:rPr>
              <a:t>Le rapport de mesure</a:t>
            </a:r>
            <a:endParaRPr lang="fr-FR" u="none" dirty="0">
              <a:solidFill>
                <a:schemeClr val="tx1"/>
              </a:solidFill>
              <a:latin typeface="+mj-lt"/>
            </a:endParaRPr>
          </a:p>
          <a:p>
            <a:pPr marL="0" lvl="2" indent="0">
              <a:buNone/>
            </a:pPr>
            <a:r>
              <a:rPr lang="fr-FR" u="none" dirty="0">
                <a:solidFill>
                  <a:schemeClr val="tx1"/>
                </a:solidFill>
                <a:latin typeface="+mj-lt"/>
                <a:hlinkClick r:id="rId6" action="ppaction://hlinksldjump"/>
              </a:rPr>
              <a:t>La légende des mesures du service Voix</a:t>
            </a:r>
            <a:endParaRPr lang="fr-FR" u="none" dirty="0">
              <a:solidFill>
                <a:schemeClr val="tx1"/>
              </a:solidFill>
              <a:latin typeface="+mj-lt"/>
            </a:endParaRPr>
          </a:p>
          <a:p>
            <a:pPr marL="0" lvl="2" indent="0">
              <a:buNone/>
            </a:pPr>
            <a:r>
              <a:rPr lang="fr-FR" u="none" dirty="0">
                <a:solidFill>
                  <a:schemeClr val="tx1"/>
                </a:solidFill>
                <a:latin typeface="+mj-lt"/>
                <a:hlinkClick r:id="rId7" action="ppaction://hlinksldjump"/>
              </a:rPr>
              <a:t>La légende des mesures du service Data</a:t>
            </a:r>
            <a:endParaRPr lang="fr-FR" u="none" dirty="0">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Tree>
    <p:extLst>
      <p:ext uri="{BB962C8B-B14F-4D97-AF65-F5344CB8AC3E}">
        <p14:creationId xmlns:p14="http://schemas.microsoft.com/office/powerpoint/2010/main" xmlns="" val="3876066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pPr/>
              <a:t>21/02/2019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pPr/>
              <a:t>‹N°›</a:t>
            </a:fld>
            <a:endParaRPr lang="fr-FR"/>
          </a:p>
        </p:txBody>
      </p:sp>
    </p:spTree>
    <p:extLst>
      <p:ext uri="{BB962C8B-B14F-4D97-AF65-F5344CB8AC3E}">
        <p14:creationId xmlns:p14="http://schemas.microsoft.com/office/powerpoint/2010/main" xmlns="" val="293092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 carte d'identité du site">
    <p:spTree>
      <p:nvGrpSpPr>
        <p:cNvPr id="1" name=""/>
        <p:cNvGrpSpPr/>
        <p:nvPr/>
      </p:nvGrpSpPr>
      <p:grpSpPr>
        <a:xfrm>
          <a:off x="0" y="0"/>
          <a:ext cx="0" cy="0"/>
          <a:chOff x="0" y="0"/>
          <a:ch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a:spLocks/>
              </p:cNvSpPr>
              <p:nvPr/>
            </p:nvSpPr>
            <p:spPr bwMode="auto">
              <a:xfrm>
                <a:off x="8087512" y="3327837"/>
                <a:ext cx="68120" cy="51677"/>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a:spLocks/>
              </p:cNvSpPr>
              <p:nvPr/>
            </p:nvSpPr>
            <p:spPr bwMode="auto">
              <a:xfrm>
                <a:off x="8244893" y="3327837"/>
                <a:ext cx="68120" cy="51677"/>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a:spLocks/>
              </p:cNvSpPr>
              <p:nvPr/>
            </p:nvSpPr>
            <p:spPr bwMode="auto">
              <a:xfrm>
                <a:off x="8402273" y="3327837"/>
                <a:ext cx="65771"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a:spLocks/>
              </p:cNvSpPr>
              <p:nvPr/>
            </p:nvSpPr>
            <p:spPr bwMode="auto">
              <a:xfrm>
                <a:off x="8557305" y="3327837"/>
                <a:ext cx="68120"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a:spLocks/>
              </p:cNvSpPr>
              <p:nvPr/>
            </p:nvSpPr>
            <p:spPr bwMode="auto">
              <a:xfrm>
                <a:off x="7932479" y="3515754"/>
                <a:ext cx="65771" cy="54027"/>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a:spLocks/>
              </p:cNvSpPr>
              <p:nvPr/>
            </p:nvSpPr>
            <p:spPr bwMode="auto">
              <a:xfrm>
                <a:off x="8087512" y="3515754"/>
                <a:ext cx="68120" cy="54027"/>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a:spLocks/>
              </p:cNvSpPr>
              <p:nvPr/>
            </p:nvSpPr>
            <p:spPr bwMode="auto">
              <a:xfrm>
                <a:off x="8244893" y="3515754"/>
                <a:ext cx="68120" cy="54027"/>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a:spLocks/>
              </p:cNvSpPr>
              <p:nvPr/>
            </p:nvSpPr>
            <p:spPr bwMode="auto">
              <a:xfrm>
                <a:off x="8402273" y="3518103"/>
                <a:ext cx="65771"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a:spLocks/>
              </p:cNvSpPr>
              <p:nvPr/>
            </p:nvSpPr>
            <p:spPr bwMode="auto">
              <a:xfrm>
                <a:off x="8557305" y="3518103"/>
                <a:ext cx="65771" cy="51677"/>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a:spLocks/>
              </p:cNvSpPr>
              <p:nvPr/>
            </p:nvSpPr>
            <p:spPr bwMode="auto">
              <a:xfrm>
                <a:off x="8087512" y="3327837"/>
                <a:ext cx="380533" cy="241945"/>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a:spLocks/>
              </p:cNvSpPr>
              <p:nvPr/>
            </p:nvSpPr>
            <p:spPr bwMode="auto">
              <a:xfrm>
                <a:off x="7932479" y="3327837"/>
                <a:ext cx="380533" cy="241945"/>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a:spLocks/>
              </p:cNvSpPr>
              <p:nvPr/>
            </p:nvSpPr>
            <p:spPr bwMode="auto">
              <a:xfrm>
                <a:off x="8087512" y="3809376"/>
                <a:ext cx="68120" cy="54027"/>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a:spLocks/>
              </p:cNvSpPr>
              <p:nvPr/>
            </p:nvSpPr>
            <p:spPr bwMode="auto">
              <a:xfrm>
                <a:off x="8244893" y="3809376"/>
                <a:ext cx="68120" cy="5402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a:spLocks/>
              </p:cNvSpPr>
              <p:nvPr/>
            </p:nvSpPr>
            <p:spPr bwMode="auto">
              <a:xfrm>
                <a:off x="8402273" y="3809376"/>
                <a:ext cx="65771" cy="54027"/>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a:spLocks/>
              </p:cNvSpPr>
              <p:nvPr/>
            </p:nvSpPr>
            <p:spPr bwMode="auto">
              <a:xfrm>
                <a:off x="8557305" y="3809376"/>
                <a:ext cx="65771" cy="54027"/>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a:spLocks/>
              </p:cNvSpPr>
              <p:nvPr/>
            </p:nvSpPr>
            <p:spPr bwMode="auto">
              <a:xfrm>
                <a:off x="8402273" y="3999643"/>
                <a:ext cx="65771" cy="54027"/>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a:spLocks/>
              </p:cNvSpPr>
              <p:nvPr/>
            </p:nvSpPr>
            <p:spPr bwMode="auto">
              <a:xfrm>
                <a:off x="8383480" y="5021444"/>
                <a:ext cx="310064" cy="13154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a:spLocks/>
              </p:cNvSpPr>
              <p:nvPr/>
            </p:nvSpPr>
            <p:spPr bwMode="auto">
              <a:xfrm>
                <a:off x="7991204" y="5019095"/>
                <a:ext cx="312413" cy="133892"/>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a:spLocks/>
              </p:cNvSpPr>
              <p:nvPr/>
            </p:nvSpPr>
            <p:spPr bwMode="auto">
              <a:xfrm>
                <a:off x="8079289" y="3999643"/>
                <a:ext cx="526169" cy="1035896"/>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a:spLocks/>
              </p:cNvSpPr>
              <p:nvPr/>
            </p:nvSpPr>
            <p:spPr bwMode="auto">
              <a:xfrm>
                <a:off x="7932479" y="3154013"/>
                <a:ext cx="824488" cy="847978"/>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a:spLocks/>
              </p:cNvSpPr>
              <p:nvPr/>
            </p:nvSpPr>
            <p:spPr bwMode="auto">
              <a:xfrm>
                <a:off x="8270730" y="3088241"/>
                <a:ext cx="145636" cy="101006"/>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a:spLocks/>
              </p:cNvSpPr>
              <p:nvPr/>
            </p:nvSpPr>
            <p:spPr bwMode="auto">
              <a:xfrm>
                <a:off x="8270730" y="3045960"/>
                <a:ext cx="145636" cy="103354"/>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a:spLocks/>
              </p:cNvSpPr>
              <p:nvPr/>
            </p:nvSpPr>
            <p:spPr bwMode="auto">
              <a:xfrm>
                <a:off x="8157980" y="2691265"/>
                <a:ext cx="368788" cy="441607"/>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a:spLocks/>
              </p:cNvSpPr>
              <p:nvPr/>
            </p:nvSpPr>
            <p:spPr bwMode="auto">
              <a:xfrm>
                <a:off x="8472741" y="2867439"/>
                <a:ext cx="84563" cy="93959"/>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a:spLocks/>
              </p:cNvSpPr>
              <p:nvPr/>
            </p:nvSpPr>
            <p:spPr bwMode="auto">
              <a:xfrm>
                <a:off x="8247241" y="3132872"/>
                <a:ext cx="96308" cy="117448"/>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a:spLocks/>
              </p:cNvSpPr>
              <p:nvPr/>
            </p:nvSpPr>
            <p:spPr bwMode="auto">
              <a:xfrm>
                <a:off x="8343549" y="3132872"/>
                <a:ext cx="93959" cy="117448"/>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a:spLocks/>
              </p:cNvSpPr>
              <p:nvPr/>
            </p:nvSpPr>
            <p:spPr bwMode="auto">
              <a:xfrm>
                <a:off x="8247241" y="2876835"/>
                <a:ext cx="32886" cy="3288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a:spLocks/>
              </p:cNvSpPr>
              <p:nvPr/>
            </p:nvSpPr>
            <p:spPr bwMode="auto">
              <a:xfrm>
                <a:off x="8157980" y="2656032"/>
                <a:ext cx="368788" cy="220803"/>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a:spLocks/>
              </p:cNvSpPr>
              <p:nvPr/>
            </p:nvSpPr>
            <p:spPr bwMode="auto">
              <a:xfrm>
                <a:off x="8305966" y="3015425"/>
                <a:ext cx="101006" cy="16443"/>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a:spLocks/>
              </p:cNvSpPr>
              <p:nvPr/>
            </p:nvSpPr>
            <p:spPr bwMode="auto">
              <a:xfrm>
                <a:off x="8327105" y="2954349"/>
                <a:ext cx="70468" cy="16443"/>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a:spLocks/>
              </p:cNvSpPr>
              <p:nvPr/>
            </p:nvSpPr>
            <p:spPr bwMode="auto">
              <a:xfrm>
                <a:off x="8221401" y="2825157"/>
                <a:ext cx="65771" cy="16443"/>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a:spLocks/>
              </p:cNvSpPr>
              <p:nvPr/>
            </p:nvSpPr>
            <p:spPr bwMode="auto">
              <a:xfrm>
                <a:off x="8435157" y="2825157"/>
                <a:ext cx="68120" cy="16443"/>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a:spLocks/>
              </p:cNvSpPr>
              <p:nvPr/>
            </p:nvSpPr>
            <p:spPr bwMode="auto">
              <a:xfrm>
                <a:off x="8303616" y="3532198"/>
                <a:ext cx="103354" cy="84563"/>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a:spLocks/>
              </p:cNvSpPr>
              <p:nvPr/>
            </p:nvSpPr>
            <p:spPr bwMode="auto">
              <a:xfrm>
                <a:off x="8355293" y="3757699"/>
                <a:ext cx="176172" cy="115099"/>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a:spLocks/>
            </p:cNvSpPr>
            <p:nvPr userDrawn="1"/>
          </p:nvSpPr>
          <p:spPr bwMode="auto">
            <a:xfrm>
              <a:off x="7984851" y="2286061"/>
              <a:ext cx="327025" cy="915988"/>
            </a:xfrm>
            <a:custGeom>
              <a:avLst/>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ah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avLst/>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a:spLocks/>
            </p:cNvSpPr>
            <p:nvPr userDrawn="1"/>
          </p:nvSpPr>
          <p:spPr bwMode="auto">
            <a:xfrm>
              <a:off x="7984851" y="2286061"/>
              <a:ext cx="327025" cy="915988"/>
            </a:xfrm>
            <a:custGeom>
              <a:avLst/>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a:spLocks/>
            </p:cNvSpPr>
            <p:nvPr userDrawn="1"/>
          </p:nvSpPr>
          <p:spPr bwMode="auto">
            <a:xfrm>
              <a:off x="8311876" y="2286061"/>
              <a:ext cx="327025" cy="915988"/>
            </a:xfrm>
            <a:custGeom>
              <a:avLst/>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a:spLocks/>
            </p:cNvSpPr>
            <p:nvPr userDrawn="1"/>
          </p:nvSpPr>
          <p:spPr bwMode="auto">
            <a:xfrm>
              <a:off x="8049938" y="2351149"/>
              <a:ext cx="261938" cy="785813"/>
            </a:xfrm>
            <a:custGeom>
              <a:avLst/>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a:spLocks/>
            </p:cNvSpPr>
            <p:nvPr userDrawn="1"/>
          </p:nvSpPr>
          <p:spPr bwMode="auto">
            <a:xfrm>
              <a:off x="8311876" y="2351149"/>
              <a:ext cx="261938" cy="785813"/>
            </a:xfrm>
            <a:custGeom>
              <a:avLst/>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a:spLocks/>
            </p:cNvSpPr>
            <p:nvPr userDrawn="1"/>
          </p:nvSpPr>
          <p:spPr bwMode="auto">
            <a:xfrm>
              <a:off x="8148363" y="2270186"/>
              <a:ext cx="327025" cy="96838"/>
            </a:xfrm>
            <a:custGeom>
              <a:avLst/>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8">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a:spLocks/>
            </p:cNvSpPr>
            <p:nvPr userDrawn="1"/>
          </p:nvSpPr>
          <p:spPr bwMode="auto">
            <a:xfrm>
              <a:off x="8770356" y="26448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a:spLocks/>
            </p:cNvSpPr>
            <p:nvPr userDrawn="1"/>
          </p:nvSpPr>
          <p:spPr bwMode="auto">
            <a:xfrm>
              <a:off x="8770356" y="27210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a:spLocks/>
            </p:cNvSpPr>
            <p:nvPr userDrawn="1"/>
          </p:nvSpPr>
          <p:spPr bwMode="auto">
            <a:xfrm>
              <a:off x="8770356" y="27972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a:spLocks/>
            </p:cNvSpPr>
            <p:nvPr userDrawn="1"/>
          </p:nvSpPr>
          <p:spPr bwMode="auto">
            <a:xfrm>
              <a:off x="8238544" y="2455926"/>
              <a:ext cx="265113" cy="736600"/>
            </a:xfrm>
            <a:custGeom>
              <a:avLst/>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a:spLocks/>
            </p:cNvSpPr>
            <p:nvPr userDrawn="1"/>
          </p:nvSpPr>
          <p:spPr bwMode="auto">
            <a:xfrm>
              <a:off x="8503656" y="2455926"/>
              <a:ext cx="266700" cy="736600"/>
            </a:xfrm>
            <a:custGeom>
              <a:avLst/>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a:spLocks/>
            </p:cNvSpPr>
            <p:nvPr userDrawn="1"/>
          </p:nvSpPr>
          <p:spPr bwMode="auto">
            <a:xfrm>
              <a:off x="8205206" y="2527363"/>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a:spLocks/>
            </p:cNvSpPr>
            <p:nvPr userDrawn="1"/>
          </p:nvSpPr>
          <p:spPr bwMode="auto">
            <a:xfrm>
              <a:off x="8205206" y="2608326"/>
              <a:ext cx="61913" cy="22225"/>
            </a:xfrm>
            <a:custGeom>
              <a:avLst/>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a:spLocks/>
            </p:cNvSpPr>
            <p:nvPr userDrawn="1"/>
          </p:nvSpPr>
          <p:spPr bwMode="auto">
            <a:xfrm>
              <a:off x="8205206" y="2690876"/>
              <a:ext cx="61913" cy="22225"/>
            </a:xfrm>
            <a:custGeom>
              <a:avLst/>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a:spLocks/>
            </p:cNvSpPr>
            <p:nvPr userDrawn="1"/>
          </p:nvSpPr>
          <p:spPr bwMode="auto">
            <a:xfrm>
              <a:off x="8205206" y="2773426"/>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a:spLocks/>
            </p:cNvSpPr>
            <p:nvPr userDrawn="1"/>
          </p:nvSpPr>
          <p:spPr bwMode="auto">
            <a:xfrm>
              <a:off x="8205206" y="2855976"/>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a:spLocks/>
            </p:cNvSpPr>
            <p:nvPr userDrawn="1"/>
          </p:nvSpPr>
          <p:spPr bwMode="auto">
            <a:xfrm>
              <a:off x="8205206" y="2936938"/>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a:spLocks/>
            </p:cNvSpPr>
            <p:nvPr userDrawn="1"/>
          </p:nvSpPr>
          <p:spPr bwMode="auto">
            <a:xfrm>
              <a:off x="8205206" y="3019488"/>
              <a:ext cx="61913" cy="19050"/>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a:spLocks/>
            </p:cNvSpPr>
            <p:nvPr userDrawn="1"/>
          </p:nvSpPr>
          <p:spPr bwMode="auto">
            <a:xfrm>
              <a:off x="8205206" y="3100451"/>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a:spLocks/>
            </p:cNvSpPr>
            <p:nvPr userDrawn="1"/>
          </p:nvSpPr>
          <p:spPr bwMode="auto">
            <a:xfrm>
              <a:off x="8770356" y="2567051"/>
              <a:ext cx="38100" cy="77788"/>
            </a:xfrm>
            <a:custGeom>
              <a:avLst/>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ah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a:spLocks/>
            </p:cNvSpPr>
            <p:nvPr userDrawn="1"/>
          </p:nvSpPr>
          <p:spPr bwMode="auto">
            <a:xfrm>
              <a:off x="8342101" y="3155789"/>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dirty="0">
                <a:latin typeface="+mn-lt"/>
              </a:rPr>
              <a:t>Nom du site/projet client</a:t>
            </a: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a:t>La carte d’identité du site</a:t>
            </a: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dirty="0">
                <a:solidFill>
                  <a:schemeClr val="tx1"/>
                </a:solidFill>
                <a:latin typeface="HelveticaNeueLT Std" pitchFamily="34" charset="0"/>
                <a:ea typeface="+mn-ea"/>
                <a:cs typeface="+mn-cs"/>
              </a:defRPr>
            </a:lvl1pPr>
          </a:lstStyle>
          <a:p>
            <a:pPr lvl="0"/>
            <a:r>
              <a:rPr lang="fr-FR" dirty="0"/>
              <a:t>Indiquez le nom du site/projet client comme en page d’accueil</a:t>
            </a: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dirty="0">
                <a:solidFill>
                  <a:schemeClr val="tx1"/>
                </a:solidFill>
                <a:latin typeface="HelveticaNeueLT Std" pitchFamily="34" charset="0"/>
                <a:ea typeface="+mn-ea"/>
                <a:cs typeface="+mn-cs"/>
              </a:defRPr>
            </a:lvl1pPr>
          </a:lstStyle>
          <a:p>
            <a:pPr lvl="0"/>
            <a:r>
              <a:rPr lang="fr-FR" dirty="0"/>
              <a:t>Indiquez le N° et nom de la voie</a:t>
            </a: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a:t>Indiquez le code postal</a:t>
            </a: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a:t>Indiquez la ville</a:t>
            </a: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a:t>Indiquez la date de mesure au format JJ/MM/AAAA</a:t>
            </a: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a:t>Indiquez le nom du technicien de mesure</a:t>
            </a: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a:t>Indiquez le nom du contact client</a:t>
            </a: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a:t>Indiquez les coordonnées du contact client</a:t>
            </a: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dirty="0">
                <a:latin typeface="+mn-lt"/>
              </a:rPr>
              <a:t>N° et nom de la voie</a:t>
            </a:r>
            <a:endParaRPr lang="fr-FR" sz="1200" dirty="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dirty="0">
                <a:latin typeface="+mn-lt"/>
              </a:rPr>
              <a:t>Ville</a:t>
            </a:r>
            <a:endParaRPr lang="fr-FR" sz="1200" dirty="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dirty="0">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dirty="0">
                <a:latin typeface="+mn-lt"/>
              </a:rPr>
              <a:t>Date de réalisation des mesures</a:t>
            </a:r>
            <a:endParaRPr lang="fr-FR" sz="1200" dirty="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dirty="0">
                <a:latin typeface="+mn-lt"/>
              </a:rPr>
              <a:t>Nom du technicien de mesure</a:t>
            </a:r>
            <a:endParaRPr lang="fr-FR" sz="1200" dirty="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dirty="0">
                <a:latin typeface="+mn-lt"/>
              </a:rPr>
              <a:t>Nom du contact client sur site</a:t>
            </a:r>
            <a:endParaRPr lang="fr-FR" sz="1200" dirty="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dirty="0">
                <a:latin typeface="+mn-lt"/>
              </a:rPr>
              <a:t>Coordonnées du contact client sur site</a:t>
            </a:r>
            <a:endParaRPr lang="fr-FR" sz="1200" dirty="0">
              <a:latin typeface="+mn-lt"/>
            </a:endParaRPr>
          </a:p>
        </p:txBody>
      </p:sp>
    </p:spTree>
    <p:extLst>
      <p:ext uri="{BB962C8B-B14F-4D97-AF65-F5344CB8AC3E}">
        <p14:creationId xmlns:p14="http://schemas.microsoft.com/office/powerpoint/2010/main" xmlns="" val="34740058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nvironnement des mesures">
    <p:spTree>
      <p:nvGrpSpPr>
        <p:cNvPr id="1" name=""/>
        <p:cNvGrpSpPr/>
        <p:nvPr/>
      </p:nvGrpSpPr>
      <p:grpSpPr>
        <a:xfrm>
          <a:off x="0" y="0"/>
          <a:ext cx="0" cy="0"/>
          <a:chOff x="0" y="0"/>
          <a:ch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dirty="0">
                <a:latin typeface="+mn-lt"/>
              </a:rPr>
              <a:t>Informations et particularités sur les mesures effectuées:</a:t>
            </a:r>
            <a:endParaRPr lang="fr-FR" sz="1200" dirty="0">
              <a:latin typeface="+mn-lt"/>
            </a:endParaRP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a:t>L’environnement des mesures</a:t>
            </a: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a:spLocks/>
            </p:cNvSpPr>
            <p:nvPr/>
          </p:nvSpPr>
          <p:spPr bwMode="auto">
            <a:xfrm>
              <a:off x="7970550" y="2554311"/>
              <a:ext cx="96636" cy="73310"/>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a:spLocks/>
            </p:cNvSpPr>
            <p:nvPr/>
          </p:nvSpPr>
          <p:spPr bwMode="auto">
            <a:xfrm>
              <a:off x="8193814" y="2554311"/>
              <a:ext cx="96636" cy="73310"/>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a:spLocks/>
            </p:cNvSpPr>
            <p:nvPr/>
          </p:nvSpPr>
          <p:spPr bwMode="auto">
            <a:xfrm>
              <a:off x="8417075" y="2554311"/>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a:spLocks/>
            </p:cNvSpPr>
            <p:nvPr/>
          </p:nvSpPr>
          <p:spPr bwMode="auto">
            <a:xfrm>
              <a:off x="8637006" y="2554311"/>
              <a:ext cx="96636"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a:spLocks/>
            </p:cNvSpPr>
            <p:nvPr/>
          </p:nvSpPr>
          <p:spPr bwMode="auto">
            <a:xfrm>
              <a:off x="7750618" y="2820893"/>
              <a:ext cx="93304" cy="76644"/>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a:spLocks/>
            </p:cNvSpPr>
            <p:nvPr/>
          </p:nvSpPr>
          <p:spPr bwMode="auto">
            <a:xfrm>
              <a:off x="7970550" y="2820893"/>
              <a:ext cx="96636" cy="76644"/>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a:spLocks/>
            </p:cNvSpPr>
            <p:nvPr/>
          </p:nvSpPr>
          <p:spPr bwMode="auto">
            <a:xfrm>
              <a:off x="8193814" y="2820893"/>
              <a:ext cx="96636" cy="76644"/>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a:spLocks/>
            </p:cNvSpPr>
            <p:nvPr/>
          </p:nvSpPr>
          <p:spPr bwMode="auto">
            <a:xfrm>
              <a:off x="8417075" y="2824226"/>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a:spLocks/>
            </p:cNvSpPr>
            <p:nvPr/>
          </p:nvSpPr>
          <p:spPr bwMode="auto">
            <a:xfrm>
              <a:off x="8637006" y="2824226"/>
              <a:ext cx="93304" cy="73310"/>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a:spLocks/>
            </p:cNvSpPr>
            <p:nvPr/>
          </p:nvSpPr>
          <p:spPr bwMode="auto">
            <a:xfrm>
              <a:off x="7970550" y="2554311"/>
              <a:ext cx="539830" cy="343227"/>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a:spLocks/>
            </p:cNvSpPr>
            <p:nvPr/>
          </p:nvSpPr>
          <p:spPr bwMode="auto">
            <a:xfrm>
              <a:off x="7750618" y="2554311"/>
              <a:ext cx="539830" cy="343227"/>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a:spLocks/>
            </p:cNvSpPr>
            <p:nvPr/>
          </p:nvSpPr>
          <p:spPr bwMode="auto">
            <a:xfrm>
              <a:off x="7970550" y="3237430"/>
              <a:ext cx="96636" cy="76644"/>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a:spLocks/>
            </p:cNvSpPr>
            <p:nvPr/>
          </p:nvSpPr>
          <p:spPr bwMode="auto">
            <a:xfrm>
              <a:off x="8193814" y="3237430"/>
              <a:ext cx="96636" cy="76644"/>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a:spLocks/>
            </p:cNvSpPr>
            <p:nvPr/>
          </p:nvSpPr>
          <p:spPr bwMode="auto">
            <a:xfrm>
              <a:off x="8417075" y="3237430"/>
              <a:ext cx="93304" cy="76644"/>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a:spLocks/>
            </p:cNvSpPr>
            <p:nvPr/>
          </p:nvSpPr>
          <p:spPr bwMode="auto">
            <a:xfrm>
              <a:off x="8637006" y="3237430"/>
              <a:ext cx="93304" cy="76644"/>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a:spLocks/>
            </p:cNvSpPr>
            <p:nvPr/>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a:spLocks/>
            </p:cNvSpPr>
            <p:nvPr/>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a:spLocks/>
            </p:cNvSpPr>
            <p:nvPr/>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a:spLocks/>
            </p:cNvSpPr>
            <p:nvPr/>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a:spLocks/>
            </p:cNvSpPr>
            <p:nvPr/>
          </p:nvSpPr>
          <p:spPr bwMode="auto">
            <a:xfrm>
              <a:off x="7750618" y="2307722"/>
              <a:ext cx="1169632" cy="1202955"/>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a:spLocks/>
            </p:cNvSpPr>
            <p:nvPr/>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a:spLocks/>
            </p:cNvSpPr>
            <p:nvPr/>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a:spLocks/>
            </p:cNvSpPr>
            <p:nvPr/>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a:spLocks/>
            </p:cNvSpPr>
            <p:nvPr/>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a:spLocks/>
            </p:cNvSpPr>
            <p:nvPr/>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a:spLocks/>
            </p:cNvSpPr>
            <p:nvPr/>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a:spLocks/>
            </p:cNvSpPr>
            <p:nvPr/>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a:spLocks/>
            </p:cNvSpPr>
            <p:nvPr/>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a:spLocks/>
            </p:cNvSpPr>
            <p:nvPr/>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a:spLocks/>
            </p:cNvSpPr>
            <p:nvPr/>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a:spLocks/>
            </p:cNvSpPr>
            <p:nvPr/>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a:spLocks/>
            </p:cNvSpPr>
            <p:nvPr/>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a:spLocks/>
              </p:cNvSpPr>
              <p:nvPr/>
            </p:nvSpPr>
            <p:spPr bwMode="auto">
              <a:xfrm>
                <a:off x="7041941" y="472486"/>
                <a:ext cx="1076327" cy="563157"/>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a:spLocks/>
              </p:cNvSpPr>
              <p:nvPr/>
            </p:nvSpPr>
            <p:spPr bwMode="auto">
              <a:xfrm>
                <a:off x="7506794" y="681540"/>
                <a:ext cx="146620" cy="11996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a:spLocks/>
            </p:cNvSpPr>
            <p:nvPr/>
          </p:nvSpPr>
          <p:spPr bwMode="auto">
            <a:xfrm>
              <a:off x="8350429" y="3164121"/>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dirty="0"/>
              <a:t>Renseignez les étages et/ou zones de prises de mesures, les problèmes rencontrés et toutes informations notable ou utiles en lien avec la prise de mesure.</a:t>
            </a:r>
          </a:p>
        </p:txBody>
      </p:sp>
    </p:spTree>
    <p:extLst>
      <p:ext uri="{BB962C8B-B14F-4D97-AF65-F5344CB8AC3E}">
        <p14:creationId xmlns:p14="http://schemas.microsoft.com/office/powerpoint/2010/main" xmlns="" val="33848849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nalyse, synthèse et conclusion">
    <p:spTree>
      <p:nvGrpSpPr>
        <p:cNvPr id="1" name=""/>
        <p:cNvGrpSpPr/>
        <p:nvPr/>
      </p:nvGrpSpPr>
      <p:grpSpPr>
        <a:xfrm>
          <a:off x="0" y="0"/>
          <a:ext cx="0" cy="0"/>
          <a:chOff x="0" y="0"/>
          <a:ch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a:spLocks/>
              </p:cNvSpPr>
              <p:nvPr/>
            </p:nvSpPr>
            <p:spPr bwMode="auto">
              <a:xfrm>
                <a:off x="5832140" y="1961166"/>
                <a:ext cx="1390650" cy="1073150"/>
              </a:xfrm>
              <a:custGeom>
                <a:avLst/>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a:spLocks/>
              </p:cNvSpPr>
              <p:nvPr/>
            </p:nvSpPr>
            <p:spPr bwMode="auto">
              <a:xfrm>
                <a:off x="5717840" y="2816828"/>
                <a:ext cx="230188" cy="204788"/>
              </a:xfrm>
              <a:custGeom>
                <a:avLst/>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71" h="63">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a:spLocks/>
              </p:cNvSpPr>
              <p:nvPr/>
            </p:nvSpPr>
            <p:spPr bwMode="auto">
              <a:xfrm>
                <a:off x="6867985" y="2994628"/>
                <a:ext cx="201613" cy="250825"/>
              </a:xfrm>
              <a:custGeom>
                <a:avLst/>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a:spLocks/>
              </p:cNvSpPr>
              <p:nvPr/>
            </p:nvSpPr>
            <p:spPr bwMode="auto">
              <a:xfrm>
                <a:off x="5487652" y="2459641"/>
                <a:ext cx="307975" cy="400050"/>
              </a:xfrm>
              <a:custGeom>
                <a:avLst/>
                <a:gdLst>
                  <a:gd name="T0" fmla="*/ 194 w 194"/>
                  <a:gd name="T1" fmla="*/ 243 h 252"/>
                  <a:gd name="T2" fmla="*/ 7 w 194"/>
                  <a:gd name="T3" fmla="*/ 0 h 252"/>
                  <a:gd name="T4" fmla="*/ 0 w 194"/>
                  <a:gd name="T5" fmla="*/ 7 h 252"/>
                  <a:gd name="T6" fmla="*/ 182 w 194"/>
                  <a:gd name="T7" fmla="*/ 252 h 252"/>
                  <a:gd name="T8" fmla="*/ 194 w 194"/>
                  <a:gd name="T9" fmla="*/ 243 h 252"/>
                </a:gdLst>
                <a:ahLst/>
                <a:cxnLst>
                  <a:cxn ang="0">
                    <a:pos x="T0" y="T1"/>
                  </a:cxn>
                  <a:cxn ang="0">
                    <a:pos x="T2" y="T3"/>
                  </a:cxn>
                  <a:cxn ang="0">
                    <a:pos x="T4" y="T5"/>
                  </a:cxn>
                  <a:cxn ang="0">
                    <a:pos x="T6" y="T7"/>
                  </a:cxn>
                  <a:cxn ang="0">
                    <a:pos x="T8" y="T9"/>
                  </a:cxn>
                </a:cxnLst>
                <a:rect l="0" t="0" r="r" b="b"/>
                <a:pathLst>
                  <a:path w="194" h="252">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a:spLocks/>
            </p:cNvSpPr>
            <p:nvPr/>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a:spLocks/>
            </p:cNvSpPr>
            <p:nvPr/>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a:spLocks/>
            </p:cNvSpPr>
            <p:nvPr/>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a:spLocks/>
            </p:cNvSpPr>
            <p:nvPr/>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a:spLocks/>
            </p:cNvSpPr>
            <p:nvPr/>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a:spLocks/>
            </p:cNvSpPr>
            <p:nvPr/>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a:spLocks/>
            </p:cNvSpPr>
            <p:nvPr/>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a:spLocks/>
            </p:cNvSpPr>
            <p:nvPr/>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a:spLocks/>
            </p:cNvSpPr>
            <p:nvPr/>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a:spLocks/>
            </p:cNvSpPr>
            <p:nvPr/>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a:spLocks/>
            </p:cNvSpPr>
            <p:nvPr/>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a:spLocks/>
            </p:cNvSpPr>
            <p:nvPr/>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a:spLocks/>
            </p:cNvSpPr>
            <p:nvPr/>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a:spLocks/>
            </p:cNvSpPr>
            <p:nvPr/>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a:spLocks/>
            </p:cNvSpPr>
            <p:nvPr/>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a:spLocks/>
            </p:cNvSpPr>
            <p:nvPr/>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a:t>L’analyse synthétique et la conclusion</a:t>
            </a: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dirty="0"/>
              <a:t>Rédigez une analyse synthétique et une conclusion sur le besoin ou non d’un renfort de couverture dédiée.</a:t>
            </a:r>
          </a:p>
        </p:txBody>
      </p:sp>
    </p:spTree>
    <p:extLst>
      <p:ext uri="{BB962C8B-B14F-4D97-AF65-F5344CB8AC3E}">
        <p14:creationId xmlns:p14="http://schemas.microsoft.com/office/powerpoint/2010/main" xmlns="" val="27602008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 rapport de mesure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r="12863" b="21200"/>
          <a:stretch/>
        </p:blipFill>
        <p:spPr bwMode="auto">
          <a:xfrm>
            <a:off x="3986935" y="927377"/>
            <a:ext cx="5157065" cy="4216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8"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a:t>Le rapport de mesure</a:t>
            </a:r>
          </a:p>
        </p:txBody>
      </p:sp>
      <p:sp>
        <p:nvSpPr>
          <p:cNvPr id="7" name="Espace réservé du contenu 1"/>
          <p:cNvSpPr txBox="1">
            <a:spLocks/>
          </p:cNvSpPr>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ts val="0"/>
              </a:spcAft>
              <a:buClr>
                <a:schemeClr val="bg2"/>
              </a:buClr>
              <a:buSzTx/>
              <a:buFont typeface="Wingdings" panose="05000000000000000000" pitchFamily="2" charset="2"/>
              <a:buNone/>
              <a:tabLst/>
              <a:defRPr/>
            </a:pPr>
            <a:r>
              <a:rPr lang="fr-FR" sz="1400" kern="1200" spc="-20" baseline="0" dirty="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ts val="0"/>
              </a:spcAft>
              <a:buClr>
                <a:schemeClr val="bg2"/>
              </a:buClr>
              <a:buSzTx/>
              <a:buFont typeface="Wingdings" panose="05000000000000000000" pitchFamily="2" charset="2"/>
              <a:buNone/>
              <a:tabLst/>
              <a:defRPr/>
            </a:pPr>
            <a:endParaRPr lang="fr-FR" sz="400" kern="1200" spc="-20" baseline="0" dirty="0">
              <a:solidFill>
                <a:schemeClr val="tx1"/>
              </a:solidFill>
              <a:latin typeface="Helvetica 75 Bold" panose="020B0804020202020204" pitchFamily="34" charset="0"/>
              <a:ea typeface="+mn-ea"/>
              <a:cs typeface="+mn-cs"/>
            </a:endParaRPr>
          </a:p>
          <a:p>
            <a:pPr marL="0" lvl="2" indent="0">
              <a:buNone/>
            </a:pPr>
            <a:r>
              <a:rPr lang="fr-FR" sz="1400" dirty="0">
                <a:latin typeface="+mj-lt"/>
              </a:rPr>
              <a:t>Les</a:t>
            </a:r>
            <a:r>
              <a:rPr lang="fr-FR" sz="1400" baseline="0" dirty="0">
                <a:latin typeface="+mj-lt"/>
              </a:rPr>
              <a:t> mesures ont été réalisées à l’aide d’un outil de collecte radio de marque et de type:</a:t>
            </a:r>
            <a:endParaRPr lang="fr-FR" sz="1400" dirty="0">
              <a:latin typeface="+mj-lt"/>
            </a:endParaRPr>
          </a:p>
          <a:p>
            <a:pPr marL="180975" lvl="2" indent="-180975">
              <a:buFont typeface="Wingdings" panose="05000000000000000000" pitchFamily="2" charset="2"/>
              <a:buChar char="§"/>
            </a:pPr>
            <a:r>
              <a:rPr lang="fr-FR" sz="1400" dirty="0">
                <a:latin typeface="+mj-lt"/>
              </a:rPr>
              <a:t>« </a:t>
            </a:r>
            <a:r>
              <a:rPr lang="fr-FR" sz="1400" dirty="0" err="1">
                <a:latin typeface="+mj-lt"/>
              </a:rPr>
              <a:t>Keysight</a:t>
            </a:r>
            <a:r>
              <a:rPr lang="fr-FR" sz="1400" dirty="0">
                <a:latin typeface="+mj-lt"/>
              </a:rPr>
              <a:t> – </a:t>
            </a:r>
            <a:r>
              <a:rPr lang="fr-FR" sz="1400" dirty="0" err="1">
                <a:latin typeface="+mj-lt"/>
              </a:rPr>
              <a:t>Nemo</a:t>
            </a:r>
            <a:r>
              <a:rPr lang="fr-FR" sz="1400" dirty="0">
                <a:latin typeface="+mj-lt"/>
              </a:rPr>
              <a:t>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a:spLocks/>
            </p:cNvSpPr>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dirty="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a:spLocks/>
              </p:cNvSpPr>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endParaRPr lang="fr-FR" sz="1700" baseline="0" dirty="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147731" y="793983"/>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a:spLocks/>
            </p:cNvSpPr>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dirty="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a:spLocks/>
              </p:cNvSpPr>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endParaRPr lang="fr-FR" sz="1700" baseline="0" dirty="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372" y="1857527"/>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380715" y="3790935"/>
            <a:ext cx="757392"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3610998" y="4110824"/>
            <a:ext cx="751873" cy="5222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userDrawn="1"/>
        </p:nvPicPr>
        <p:blipFill rotWithShape="1">
          <a:blip r:embed="rId7" cstate="print">
            <a:extLst>
              <a:ext uri="{28A0092B-C50C-407E-A947-70E740481C1C}">
                <a14:useLocalDpi xmlns:a14="http://schemas.microsoft.com/office/drawing/2010/main" xmlns="" val="0"/>
              </a:ext>
            </a:extLst>
          </a:blip>
          <a:srcRect l="45655"/>
          <a:stretch/>
        </p:blipFill>
        <p:spPr bwMode="auto">
          <a:xfrm>
            <a:off x="1513463" y="3786885"/>
            <a:ext cx="737109"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5"/>
          <p:cNvPicPr>
            <a:picLocks noChangeAspect="1" noChangeArrowheads="1"/>
          </p:cNvPicPr>
          <p:nvPr userDrawn="1"/>
        </p:nvPicPr>
        <p:blipFill rotWithShape="1">
          <a:blip r:embed="rId7" cstate="print">
            <a:extLst>
              <a:ext uri="{28A0092B-C50C-407E-A947-70E740481C1C}">
                <a14:useLocalDpi xmlns:a14="http://schemas.microsoft.com/office/drawing/2010/main" xmlns="" val="0"/>
              </a:ext>
            </a:extLst>
          </a:blip>
          <a:srcRect r="55047"/>
          <a:stretch/>
        </p:blipFill>
        <p:spPr bwMode="auto">
          <a:xfrm>
            <a:off x="2625928" y="3786885"/>
            <a:ext cx="609714"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895286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Voix">
    <p:spTree>
      <p:nvGrpSpPr>
        <p:cNvPr id="1" name=""/>
        <p:cNvGrpSpPr/>
        <p:nvPr/>
      </p:nvGrpSpPr>
      <p:grpSpPr>
        <a:xfrm>
          <a:off x="0" y="0"/>
          <a:ext cx="0" cy="0"/>
          <a:chOff x="0" y="0"/>
          <a:chExt cx="0" cy="0"/>
        </a:xfrm>
      </p:grpSpPr>
      <p:sp>
        <p:nvSpPr>
          <p:cNvPr id="261" name="Freeform 122"/>
          <p:cNvSpPr>
            <a:spLocks/>
          </p:cNvSpPr>
          <p:nvPr userDrawn="1"/>
        </p:nvSpPr>
        <p:spPr bwMode="auto">
          <a:xfrm>
            <a:off x="6852424" y="996575"/>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dirty="0"/>
          </a:p>
        </p:txBody>
      </p:sp>
      <p:sp>
        <p:nvSpPr>
          <p:cNvPr id="227" name="Espace réservé du contenu 1"/>
          <p:cNvSpPr txBox="1">
            <a:spLocks/>
          </p:cNvSpPr>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b="0" kern="1200" spc="-20" baseline="0" dirty="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a:solidFill>
                  <a:schemeClr val="bg2"/>
                </a:solidFill>
                <a:latin typeface="Helvetica 75 Bold" panose="020B0804020202020204" pitchFamily="34" charset="0"/>
                <a:ea typeface="+mj-ea"/>
                <a:cs typeface="+mj-cs"/>
              </a:rPr>
              <a:t>La légende et les seuils de mesures du </a:t>
            </a:r>
            <a:r>
              <a:rPr lang="fr-FR" sz="2000" kern="1200" spc="-20" baseline="0" dirty="0">
                <a:solidFill>
                  <a:schemeClr val="accent3"/>
                </a:solidFill>
                <a:latin typeface="Helvetica 75 Bold" panose="020B0804020202020204" pitchFamily="34" charset="0"/>
                <a:ea typeface="+mj-ea"/>
                <a:cs typeface="+mj-cs"/>
              </a:rPr>
              <a:t>service Voix</a:t>
            </a:r>
            <a:endParaRPr lang="fr-FR" dirty="0">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a:spLocks/>
          </p:cNvSpPr>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kern="1200" spc="-20" baseline="0" dirty="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Le niveau de signal 2G [</a:t>
                      </a:r>
                      <a:r>
                        <a:rPr lang="fr-FR" sz="1000" b="1" kern="1200" dirty="0" err="1">
                          <a:solidFill>
                            <a:schemeClr val="dk1"/>
                          </a:solidFill>
                          <a:latin typeface="+mn-lt"/>
                          <a:ea typeface="+mn-ea"/>
                          <a:cs typeface="+mn-cs"/>
                        </a:rPr>
                        <a:t>RxLevel</a:t>
                      </a:r>
                      <a:r>
                        <a:rPr lang="fr-FR" sz="1000" b="1" kern="1200" dirty="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a:spLocks/>
          </p:cNvSpPr>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a:spLocks/>
          </p:cNvSpPr>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La qualité du signal 2G [</a:t>
                      </a:r>
                      <a:r>
                        <a:rPr lang="fr-FR" sz="1000" b="1" kern="1200" dirty="0" err="1">
                          <a:solidFill>
                            <a:schemeClr val="dk1"/>
                          </a:solidFill>
                          <a:latin typeface="+mn-lt"/>
                          <a:ea typeface="+mn-ea"/>
                          <a:cs typeface="+mn-cs"/>
                        </a:rPr>
                        <a:t>RxQuality</a:t>
                      </a:r>
                      <a:r>
                        <a:rPr lang="fr-FR" sz="1000" b="1" kern="1200" dirty="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0</a:t>
                      </a:r>
                      <a:r>
                        <a:rPr lang="fr-FR" sz="800" kern="1200" baseline="0" dirty="0">
                          <a:solidFill>
                            <a:schemeClr val="dk1"/>
                          </a:solidFill>
                          <a:latin typeface="+mn-lt"/>
                          <a:ea typeface="+mn-ea"/>
                          <a:cs typeface="+mn-cs"/>
                        </a:rPr>
                        <a:t> et</a:t>
                      </a:r>
                      <a:r>
                        <a:rPr lang="fr-FR" sz="800" kern="1200" dirty="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bwMode="auto">
          <a:xfrm>
            <a:off x="7636544" y="2635141"/>
            <a:ext cx="861975" cy="1835032"/>
            <a:chOff x="4023" y="2161"/>
            <a:chExt cx="1777" cy="3783"/>
          </a:xfrm>
        </p:grpSpPr>
        <p:sp>
          <p:nvSpPr>
            <p:cNvPr id="13" name="Freeform 8"/>
            <p:cNvSpPr>
              <a:spLocks/>
            </p:cNvSpPr>
            <p:nvPr userDrawn="1"/>
          </p:nvSpPr>
          <p:spPr bwMode="auto">
            <a:xfrm>
              <a:off x="5037" y="5367"/>
              <a:ext cx="66" cy="18"/>
            </a:xfrm>
            <a:custGeom>
              <a:avLst/>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userDrawn="1"/>
          </p:nvSpPr>
          <p:spPr bwMode="auto">
            <a:xfrm>
              <a:off x="5656" y="5367"/>
              <a:ext cx="66" cy="18"/>
            </a:xfrm>
            <a:custGeom>
              <a:avLst/>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a:spLocks/>
            </p:cNvSpPr>
            <p:nvPr userDrawn="1"/>
          </p:nvSpPr>
          <p:spPr bwMode="auto">
            <a:xfrm>
              <a:off x="5253" y="5331"/>
              <a:ext cx="252" cy="42"/>
            </a:xfrm>
            <a:custGeom>
              <a:avLst/>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a:spLocks/>
            </p:cNvSpPr>
            <p:nvPr userDrawn="1"/>
          </p:nvSpPr>
          <p:spPr bwMode="auto">
            <a:xfrm>
              <a:off x="4107" y="4155"/>
              <a:ext cx="852" cy="1597"/>
            </a:xfrm>
            <a:custGeom>
              <a:avLst/>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7">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a:spLocks/>
            </p:cNvSpPr>
            <p:nvPr userDrawn="1"/>
          </p:nvSpPr>
          <p:spPr bwMode="auto">
            <a:xfrm>
              <a:off x="4029" y="3008"/>
              <a:ext cx="960" cy="1177"/>
            </a:xfrm>
            <a:custGeom>
              <a:avLst/>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a:spLocks/>
            </p:cNvSpPr>
            <p:nvPr userDrawn="1"/>
          </p:nvSpPr>
          <p:spPr bwMode="auto">
            <a:xfrm>
              <a:off x="4449" y="2954"/>
              <a:ext cx="180" cy="102"/>
            </a:xfrm>
            <a:custGeom>
              <a:avLst/>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a:spLocks/>
            </p:cNvSpPr>
            <p:nvPr userDrawn="1"/>
          </p:nvSpPr>
          <p:spPr bwMode="auto">
            <a:xfrm>
              <a:off x="4467" y="3056"/>
              <a:ext cx="138" cy="162"/>
            </a:xfrm>
            <a:custGeom>
              <a:avLst/>
              <a:gdLst>
                <a:gd name="T0" fmla="*/ 138 w 138"/>
                <a:gd name="T1" fmla="*/ 0 h 162"/>
                <a:gd name="T2" fmla="*/ 72 w 138"/>
                <a:gd name="T3" fmla="*/ 162 h 162"/>
                <a:gd name="T4" fmla="*/ 0 w 138"/>
                <a:gd name="T5" fmla="*/ 0 h 162"/>
                <a:gd name="T6" fmla="*/ 138 w 138"/>
                <a:gd name="T7" fmla="*/ 0 h 162"/>
              </a:gdLst>
              <a:ah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a:spLocks/>
            </p:cNvSpPr>
            <p:nvPr userDrawn="1"/>
          </p:nvSpPr>
          <p:spPr bwMode="auto">
            <a:xfrm>
              <a:off x="4455" y="3152"/>
              <a:ext cx="162" cy="834"/>
            </a:xfrm>
            <a:custGeom>
              <a:avLst/>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ah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a:spLocks/>
            </p:cNvSpPr>
            <p:nvPr userDrawn="1"/>
          </p:nvSpPr>
          <p:spPr bwMode="auto">
            <a:xfrm>
              <a:off x="4419" y="2978"/>
              <a:ext cx="120" cy="162"/>
            </a:xfrm>
            <a:custGeom>
              <a:avLst/>
              <a:gdLst>
                <a:gd name="T0" fmla="*/ 20 w 20"/>
                <a:gd name="T1" fmla="*/ 13 h 27"/>
                <a:gd name="T2" fmla="*/ 7 w 20"/>
                <a:gd name="T3" fmla="*/ 27 h 27"/>
                <a:gd name="T4" fmla="*/ 0 w 20"/>
                <a:gd name="T5" fmla="*/ 6 h 27"/>
                <a:gd name="T6" fmla="*/ 5 w 20"/>
                <a:gd name="T7" fmla="*/ 0 h 27"/>
                <a:gd name="T8" fmla="*/ 20 w 20"/>
                <a:gd name="T9" fmla="*/ 13 h 27"/>
              </a:gdLst>
              <a:ah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a:spLocks/>
            </p:cNvSpPr>
            <p:nvPr userDrawn="1"/>
          </p:nvSpPr>
          <p:spPr bwMode="auto">
            <a:xfrm>
              <a:off x="4539" y="2978"/>
              <a:ext cx="120" cy="162"/>
            </a:xfrm>
            <a:custGeom>
              <a:avLst/>
              <a:gdLst>
                <a:gd name="T0" fmla="*/ 0 w 20"/>
                <a:gd name="T1" fmla="*/ 13 h 27"/>
                <a:gd name="T2" fmla="*/ 13 w 20"/>
                <a:gd name="T3" fmla="*/ 27 h 27"/>
                <a:gd name="T4" fmla="*/ 20 w 20"/>
                <a:gd name="T5" fmla="*/ 6 h 27"/>
                <a:gd name="T6" fmla="*/ 15 w 20"/>
                <a:gd name="T7" fmla="*/ 0 h 27"/>
                <a:gd name="T8" fmla="*/ 0 w 20"/>
                <a:gd name="T9" fmla="*/ 13 h 27"/>
              </a:gdLst>
              <a:ah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a:spLocks/>
            </p:cNvSpPr>
            <p:nvPr userDrawn="1"/>
          </p:nvSpPr>
          <p:spPr bwMode="auto">
            <a:xfrm>
              <a:off x="4257" y="4155"/>
              <a:ext cx="702" cy="60"/>
            </a:xfrm>
            <a:custGeom>
              <a:avLst/>
              <a:gdLst>
                <a:gd name="T0" fmla="*/ 702 w 702"/>
                <a:gd name="T1" fmla="*/ 0 h 60"/>
                <a:gd name="T2" fmla="*/ 696 w 702"/>
                <a:gd name="T3" fmla="*/ 60 h 60"/>
                <a:gd name="T4" fmla="*/ 12 w 702"/>
                <a:gd name="T5" fmla="*/ 60 h 60"/>
                <a:gd name="T6" fmla="*/ 0 w 702"/>
                <a:gd name="T7" fmla="*/ 0 h 60"/>
                <a:gd name="T8" fmla="*/ 702 w 702"/>
                <a:gd name="T9" fmla="*/ 0 h 60"/>
              </a:gdLst>
              <a:ah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a:spLocks/>
            </p:cNvSpPr>
            <p:nvPr userDrawn="1"/>
          </p:nvSpPr>
          <p:spPr bwMode="auto">
            <a:xfrm>
              <a:off x="4113" y="4155"/>
              <a:ext cx="162" cy="144"/>
            </a:xfrm>
            <a:custGeom>
              <a:avLst/>
              <a:gdLst>
                <a:gd name="T0" fmla="*/ 144 w 162"/>
                <a:gd name="T1" fmla="*/ 0 h 144"/>
                <a:gd name="T2" fmla="*/ 0 w 162"/>
                <a:gd name="T3" fmla="*/ 30 h 144"/>
                <a:gd name="T4" fmla="*/ 18 w 162"/>
                <a:gd name="T5" fmla="*/ 144 h 144"/>
                <a:gd name="T6" fmla="*/ 162 w 162"/>
                <a:gd name="T7" fmla="*/ 96 h 144"/>
                <a:gd name="T8" fmla="*/ 144 w 162"/>
                <a:gd name="T9" fmla="*/ 0 h 144"/>
              </a:gdLst>
              <a:ah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a:spLocks/>
            </p:cNvSpPr>
            <p:nvPr userDrawn="1"/>
          </p:nvSpPr>
          <p:spPr bwMode="auto">
            <a:xfrm>
              <a:off x="4023" y="5752"/>
              <a:ext cx="456" cy="192"/>
            </a:xfrm>
            <a:custGeom>
              <a:avLst/>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a:spLocks/>
            </p:cNvSpPr>
            <p:nvPr userDrawn="1"/>
          </p:nvSpPr>
          <p:spPr bwMode="auto">
            <a:xfrm>
              <a:off x="4599" y="5752"/>
              <a:ext cx="456" cy="192"/>
            </a:xfrm>
            <a:custGeom>
              <a:avLst/>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a:spLocks/>
            </p:cNvSpPr>
            <p:nvPr userDrawn="1"/>
          </p:nvSpPr>
          <p:spPr bwMode="auto">
            <a:xfrm>
              <a:off x="4491" y="2684"/>
              <a:ext cx="96" cy="24"/>
            </a:xfrm>
            <a:custGeom>
              <a:avLst/>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ah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a:spLocks/>
            </p:cNvSpPr>
            <p:nvPr userDrawn="1"/>
          </p:nvSpPr>
          <p:spPr bwMode="auto">
            <a:xfrm>
              <a:off x="4455" y="2786"/>
              <a:ext cx="168" cy="24"/>
            </a:xfrm>
            <a:custGeom>
              <a:avLst/>
              <a:gdLst>
                <a:gd name="T0" fmla="*/ 28 w 28"/>
                <a:gd name="T1" fmla="*/ 0 h 4"/>
                <a:gd name="T2" fmla="*/ 14 w 28"/>
                <a:gd name="T3" fmla="*/ 4 h 4"/>
                <a:gd name="T4" fmla="*/ 0 w 28"/>
                <a:gd name="T5" fmla="*/ 0 h 4"/>
                <a:gd name="T6" fmla="*/ 28 w 28"/>
                <a:gd name="T7" fmla="*/ 0 h 4"/>
              </a:gdLst>
              <a:ah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a:spLocks/>
            </p:cNvSpPr>
            <p:nvPr userDrawn="1"/>
          </p:nvSpPr>
          <p:spPr bwMode="auto">
            <a:xfrm>
              <a:off x="4647" y="2930"/>
              <a:ext cx="528" cy="792"/>
            </a:xfrm>
            <a:custGeom>
              <a:avLst/>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a:spLocks/>
            </p:cNvSpPr>
            <p:nvPr userDrawn="1"/>
          </p:nvSpPr>
          <p:spPr bwMode="auto">
            <a:xfrm>
              <a:off x="4233" y="2161"/>
              <a:ext cx="612" cy="379"/>
            </a:xfrm>
            <a:custGeom>
              <a:avLst/>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3">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a:spLocks/>
            </p:cNvSpPr>
            <p:nvPr userDrawn="1"/>
          </p:nvSpPr>
          <p:spPr bwMode="auto">
            <a:xfrm>
              <a:off x="4725" y="2504"/>
              <a:ext cx="210" cy="420"/>
            </a:xfrm>
            <a:custGeom>
              <a:avLst/>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a:spLocks/>
            </p:cNvSpPr>
            <p:nvPr userDrawn="1"/>
          </p:nvSpPr>
          <p:spPr bwMode="auto">
            <a:xfrm>
              <a:off x="4731" y="2672"/>
              <a:ext cx="228" cy="300"/>
            </a:xfrm>
            <a:custGeom>
              <a:avLst/>
              <a:gdLst>
                <a:gd name="T0" fmla="*/ 13 w 38"/>
                <a:gd name="T1" fmla="*/ 50 h 50"/>
                <a:gd name="T2" fmla="*/ 18 w 38"/>
                <a:gd name="T3" fmla="*/ 3 h 50"/>
                <a:gd name="T4" fmla="*/ 38 w 38"/>
                <a:gd name="T5" fmla="*/ 43 h 50"/>
                <a:gd name="T6" fmla="*/ 13 w 38"/>
                <a:gd name="T7" fmla="*/ 50 h 50"/>
              </a:gdLst>
              <a:ah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8481686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Voix [CLIENT]">
    <p:spTree>
      <p:nvGrpSpPr>
        <p:cNvPr id="1" name=""/>
        <p:cNvGrpSpPr/>
        <p:nvPr/>
      </p:nvGrpSpPr>
      <p:grpSpPr>
        <a:xfrm>
          <a:off x="0" y="0"/>
          <a:ext cx="0" cy="0"/>
          <a:chOff x="0" y="0"/>
          <a:chExt cx="0" cy="0"/>
        </a:xfrm>
      </p:grpSpPr>
      <p:sp>
        <p:nvSpPr>
          <p:cNvPr id="261" name="Freeform 122"/>
          <p:cNvSpPr>
            <a:spLocks/>
          </p:cNvSpPr>
          <p:nvPr userDrawn="1"/>
        </p:nvSpPr>
        <p:spPr bwMode="auto">
          <a:xfrm>
            <a:off x="6852424" y="996575"/>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dirty="0"/>
          </a:p>
        </p:txBody>
      </p:sp>
      <p:sp>
        <p:nvSpPr>
          <p:cNvPr id="227" name="Espace réservé du contenu 1"/>
          <p:cNvSpPr txBox="1">
            <a:spLocks/>
          </p:cNvSpPr>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a:solidFill>
                  <a:schemeClr val="bg2"/>
                </a:solidFill>
                <a:latin typeface="Helvetica 75 Bold" panose="020B0804020202020204" pitchFamily="34" charset="0"/>
                <a:ea typeface="+mj-ea"/>
                <a:cs typeface="+mj-cs"/>
              </a:rPr>
              <a:t>La légende des mesures du</a:t>
            </a:r>
            <a:r>
              <a:rPr lang="fr-FR" sz="2000" kern="1200" spc="-20" baseline="0" dirty="0">
                <a:solidFill>
                  <a:schemeClr val="accent3"/>
                </a:solidFill>
                <a:latin typeface="Helvetica 75 Bold" panose="020B0804020202020204" pitchFamily="34" charset="0"/>
                <a:ea typeface="+mj-ea"/>
                <a:cs typeface="+mj-cs"/>
              </a:rPr>
              <a:t> service Voix</a:t>
            </a:r>
            <a:endParaRPr lang="fr-FR" dirty="0">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a:spLocks/>
          </p:cNvSpPr>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kern="1200" spc="-20" baseline="0" dirty="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kern="1200" dirty="0">
                          <a:solidFill>
                            <a:schemeClr val="dk1"/>
                          </a:solidFill>
                          <a:latin typeface="+mn-lt"/>
                          <a:ea typeface="+mn-ea"/>
                          <a:cs typeface="+mn-cs"/>
                        </a:rPr>
                        <a:t>Le niveau de signal 2G [</a:t>
                      </a:r>
                      <a:r>
                        <a:rPr lang="fr-FR" sz="1000" b="1" kern="1200" dirty="0" err="1">
                          <a:solidFill>
                            <a:schemeClr val="dk1"/>
                          </a:solidFill>
                          <a:latin typeface="+mn-lt"/>
                          <a:ea typeface="+mn-ea"/>
                          <a:cs typeface="+mn-cs"/>
                        </a:rPr>
                        <a:t>RxLevel</a:t>
                      </a:r>
                      <a:r>
                        <a:rPr lang="fr-FR" sz="1000" b="1" kern="1200" dirty="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kern="1200" dirty="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a:spLocks/>
          </p:cNvSpPr>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rcRect/>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kern="1200" dirty="0">
                          <a:solidFill>
                            <a:schemeClr val="dk1"/>
                          </a:solidFill>
                          <a:latin typeface="+mn-lt"/>
                          <a:ea typeface="+mn-ea"/>
                          <a:cs typeface="+mn-cs"/>
                        </a:rPr>
                        <a:t>La qualité du signal 2G [</a:t>
                      </a:r>
                      <a:r>
                        <a:rPr lang="fr-FR" sz="1000" b="1" kern="1200" dirty="0" err="1">
                          <a:solidFill>
                            <a:schemeClr val="dk1"/>
                          </a:solidFill>
                          <a:latin typeface="+mn-lt"/>
                          <a:ea typeface="+mn-ea"/>
                          <a:cs typeface="+mn-cs"/>
                        </a:rPr>
                        <a:t>RxQuality</a:t>
                      </a:r>
                      <a:r>
                        <a:rPr lang="fr-FR" sz="1000" b="1" kern="1200" dirty="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l"/>
                      <a:r>
                        <a:rPr lang="fr-FR" sz="1000" b="1" kern="1200" dirty="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bwMode="auto">
          <a:xfrm>
            <a:off x="7636544" y="2635141"/>
            <a:ext cx="861975" cy="1835032"/>
            <a:chOff x="4023" y="2161"/>
            <a:chExt cx="1777" cy="3783"/>
          </a:xfrm>
        </p:grpSpPr>
        <p:sp>
          <p:nvSpPr>
            <p:cNvPr id="13" name="Freeform 8"/>
            <p:cNvSpPr>
              <a:spLocks/>
            </p:cNvSpPr>
            <p:nvPr userDrawn="1"/>
          </p:nvSpPr>
          <p:spPr bwMode="auto">
            <a:xfrm>
              <a:off x="5037" y="5367"/>
              <a:ext cx="66" cy="18"/>
            </a:xfrm>
            <a:custGeom>
              <a:avLst/>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userDrawn="1"/>
          </p:nvSpPr>
          <p:spPr bwMode="auto">
            <a:xfrm>
              <a:off x="5656" y="5367"/>
              <a:ext cx="66" cy="18"/>
            </a:xfrm>
            <a:custGeom>
              <a:avLst/>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a:spLocks/>
            </p:cNvSpPr>
            <p:nvPr userDrawn="1"/>
          </p:nvSpPr>
          <p:spPr bwMode="auto">
            <a:xfrm>
              <a:off x="5253" y="5331"/>
              <a:ext cx="252" cy="42"/>
            </a:xfrm>
            <a:custGeom>
              <a:avLst/>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a:spLocks/>
            </p:cNvSpPr>
            <p:nvPr userDrawn="1"/>
          </p:nvSpPr>
          <p:spPr bwMode="auto">
            <a:xfrm>
              <a:off x="4107" y="4155"/>
              <a:ext cx="852" cy="1597"/>
            </a:xfrm>
            <a:custGeom>
              <a:avLst/>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7">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a:spLocks/>
            </p:cNvSpPr>
            <p:nvPr userDrawn="1"/>
          </p:nvSpPr>
          <p:spPr bwMode="auto">
            <a:xfrm>
              <a:off x="4029" y="3008"/>
              <a:ext cx="960" cy="1177"/>
            </a:xfrm>
            <a:custGeom>
              <a:avLst/>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a:spLocks/>
            </p:cNvSpPr>
            <p:nvPr userDrawn="1"/>
          </p:nvSpPr>
          <p:spPr bwMode="auto">
            <a:xfrm>
              <a:off x="4449" y="2954"/>
              <a:ext cx="180" cy="102"/>
            </a:xfrm>
            <a:custGeom>
              <a:avLst/>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a:spLocks/>
            </p:cNvSpPr>
            <p:nvPr userDrawn="1"/>
          </p:nvSpPr>
          <p:spPr bwMode="auto">
            <a:xfrm>
              <a:off x="4467" y="3056"/>
              <a:ext cx="138" cy="162"/>
            </a:xfrm>
            <a:custGeom>
              <a:avLst/>
              <a:gdLst>
                <a:gd name="T0" fmla="*/ 138 w 138"/>
                <a:gd name="T1" fmla="*/ 0 h 162"/>
                <a:gd name="T2" fmla="*/ 72 w 138"/>
                <a:gd name="T3" fmla="*/ 162 h 162"/>
                <a:gd name="T4" fmla="*/ 0 w 138"/>
                <a:gd name="T5" fmla="*/ 0 h 162"/>
                <a:gd name="T6" fmla="*/ 138 w 138"/>
                <a:gd name="T7" fmla="*/ 0 h 162"/>
              </a:gdLst>
              <a:ah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a:spLocks/>
            </p:cNvSpPr>
            <p:nvPr userDrawn="1"/>
          </p:nvSpPr>
          <p:spPr bwMode="auto">
            <a:xfrm>
              <a:off x="4455" y="3152"/>
              <a:ext cx="162" cy="834"/>
            </a:xfrm>
            <a:custGeom>
              <a:avLst/>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ah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a:spLocks/>
            </p:cNvSpPr>
            <p:nvPr userDrawn="1"/>
          </p:nvSpPr>
          <p:spPr bwMode="auto">
            <a:xfrm>
              <a:off x="4419" y="2978"/>
              <a:ext cx="120" cy="162"/>
            </a:xfrm>
            <a:custGeom>
              <a:avLst/>
              <a:gdLst>
                <a:gd name="T0" fmla="*/ 20 w 20"/>
                <a:gd name="T1" fmla="*/ 13 h 27"/>
                <a:gd name="T2" fmla="*/ 7 w 20"/>
                <a:gd name="T3" fmla="*/ 27 h 27"/>
                <a:gd name="T4" fmla="*/ 0 w 20"/>
                <a:gd name="T5" fmla="*/ 6 h 27"/>
                <a:gd name="T6" fmla="*/ 5 w 20"/>
                <a:gd name="T7" fmla="*/ 0 h 27"/>
                <a:gd name="T8" fmla="*/ 20 w 20"/>
                <a:gd name="T9" fmla="*/ 13 h 27"/>
              </a:gdLst>
              <a:ah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a:spLocks/>
            </p:cNvSpPr>
            <p:nvPr userDrawn="1"/>
          </p:nvSpPr>
          <p:spPr bwMode="auto">
            <a:xfrm>
              <a:off x="4539" y="2978"/>
              <a:ext cx="120" cy="162"/>
            </a:xfrm>
            <a:custGeom>
              <a:avLst/>
              <a:gdLst>
                <a:gd name="T0" fmla="*/ 0 w 20"/>
                <a:gd name="T1" fmla="*/ 13 h 27"/>
                <a:gd name="T2" fmla="*/ 13 w 20"/>
                <a:gd name="T3" fmla="*/ 27 h 27"/>
                <a:gd name="T4" fmla="*/ 20 w 20"/>
                <a:gd name="T5" fmla="*/ 6 h 27"/>
                <a:gd name="T6" fmla="*/ 15 w 20"/>
                <a:gd name="T7" fmla="*/ 0 h 27"/>
                <a:gd name="T8" fmla="*/ 0 w 20"/>
                <a:gd name="T9" fmla="*/ 13 h 27"/>
              </a:gdLst>
              <a:ah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a:spLocks/>
            </p:cNvSpPr>
            <p:nvPr userDrawn="1"/>
          </p:nvSpPr>
          <p:spPr bwMode="auto">
            <a:xfrm>
              <a:off x="4257" y="4155"/>
              <a:ext cx="702" cy="60"/>
            </a:xfrm>
            <a:custGeom>
              <a:avLst/>
              <a:gdLst>
                <a:gd name="T0" fmla="*/ 702 w 702"/>
                <a:gd name="T1" fmla="*/ 0 h 60"/>
                <a:gd name="T2" fmla="*/ 696 w 702"/>
                <a:gd name="T3" fmla="*/ 60 h 60"/>
                <a:gd name="T4" fmla="*/ 12 w 702"/>
                <a:gd name="T5" fmla="*/ 60 h 60"/>
                <a:gd name="T6" fmla="*/ 0 w 702"/>
                <a:gd name="T7" fmla="*/ 0 h 60"/>
                <a:gd name="T8" fmla="*/ 702 w 702"/>
                <a:gd name="T9" fmla="*/ 0 h 60"/>
              </a:gdLst>
              <a:ah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a:spLocks/>
            </p:cNvSpPr>
            <p:nvPr userDrawn="1"/>
          </p:nvSpPr>
          <p:spPr bwMode="auto">
            <a:xfrm>
              <a:off x="4113" y="4155"/>
              <a:ext cx="162" cy="144"/>
            </a:xfrm>
            <a:custGeom>
              <a:avLst/>
              <a:gdLst>
                <a:gd name="T0" fmla="*/ 144 w 162"/>
                <a:gd name="T1" fmla="*/ 0 h 144"/>
                <a:gd name="T2" fmla="*/ 0 w 162"/>
                <a:gd name="T3" fmla="*/ 30 h 144"/>
                <a:gd name="T4" fmla="*/ 18 w 162"/>
                <a:gd name="T5" fmla="*/ 144 h 144"/>
                <a:gd name="T6" fmla="*/ 162 w 162"/>
                <a:gd name="T7" fmla="*/ 96 h 144"/>
                <a:gd name="T8" fmla="*/ 144 w 162"/>
                <a:gd name="T9" fmla="*/ 0 h 144"/>
              </a:gdLst>
              <a:ah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a:spLocks/>
            </p:cNvSpPr>
            <p:nvPr userDrawn="1"/>
          </p:nvSpPr>
          <p:spPr bwMode="auto">
            <a:xfrm>
              <a:off x="4023" y="5752"/>
              <a:ext cx="456" cy="192"/>
            </a:xfrm>
            <a:custGeom>
              <a:avLst/>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a:spLocks/>
            </p:cNvSpPr>
            <p:nvPr userDrawn="1"/>
          </p:nvSpPr>
          <p:spPr bwMode="auto">
            <a:xfrm>
              <a:off x="4599" y="5752"/>
              <a:ext cx="456" cy="192"/>
            </a:xfrm>
            <a:custGeom>
              <a:avLst/>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a:spLocks/>
            </p:cNvSpPr>
            <p:nvPr userDrawn="1"/>
          </p:nvSpPr>
          <p:spPr bwMode="auto">
            <a:xfrm>
              <a:off x="4491" y="2684"/>
              <a:ext cx="96" cy="24"/>
            </a:xfrm>
            <a:custGeom>
              <a:avLst/>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ah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a:spLocks/>
            </p:cNvSpPr>
            <p:nvPr userDrawn="1"/>
          </p:nvSpPr>
          <p:spPr bwMode="auto">
            <a:xfrm>
              <a:off x="4455" y="2786"/>
              <a:ext cx="168" cy="24"/>
            </a:xfrm>
            <a:custGeom>
              <a:avLst/>
              <a:gdLst>
                <a:gd name="T0" fmla="*/ 28 w 28"/>
                <a:gd name="T1" fmla="*/ 0 h 4"/>
                <a:gd name="T2" fmla="*/ 14 w 28"/>
                <a:gd name="T3" fmla="*/ 4 h 4"/>
                <a:gd name="T4" fmla="*/ 0 w 28"/>
                <a:gd name="T5" fmla="*/ 0 h 4"/>
                <a:gd name="T6" fmla="*/ 28 w 28"/>
                <a:gd name="T7" fmla="*/ 0 h 4"/>
              </a:gdLst>
              <a:ah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a:spLocks/>
            </p:cNvSpPr>
            <p:nvPr userDrawn="1"/>
          </p:nvSpPr>
          <p:spPr bwMode="auto">
            <a:xfrm>
              <a:off x="4647" y="2930"/>
              <a:ext cx="528" cy="792"/>
            </a:xfrm>
            <a:custGeom>
              <a:avLst/>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a:spLocks/>
            </p:cNvSpPr>
            <p:nvPr userDrawn="1"/>
          </p:nvSpPr>
          <p:spPr bwMode="auto">
            <a:xfrm>
              <a:off x="4233" y="2161"/>
              <a:ext cx="612" cy="379"/>
            </a:xfrm>
            <a:custGeom>
              <a:avLst/>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3">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a:spLocks/>
            </p:cNvSpPr>
            <p:nvPr userDrawn="1"/>
          </p:nvSpPr>
          <p:spPr bwMode="auto">
            <a:xfrm>
              <a:off x="4725" y="2504"/>
              <a:ext cx="210" cy="420"/>
            </a:xfrm>
            <a:custGeom>
              <a:avLst/>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a:spLocks/>
            </p:cNvSpPr>
            <p:nvPr userDrawn="1"/>
          </p:nvSpPr>
          <p:spPr bwMode="auto">
            <a:xfrm>
              <a:off x="4731" y="2672"/>
              <a:ext cx="228" cy="300"/>
            </a:xfrm>
            <a:custGeom>
              <a:avLst/>
              <a:gdLst>
                <a:gd name="T0" fmla="*/ 13 w 38"/>
                <a:gd name="T1" fmla="*/ 50 h 50"/>
                <a:gd name="T2" fmla="*/ 18 w 38"/>
                <a:gd name="T3" fmla="*/ 3 h 50"/>
                <a:gd name="T4" fmla="*/ 38 w 38"/>
                <a:gd name="T5" fmla="*/ 43 h 50"/>
                <a:gd name="T6" fmla="*/ 13 w 38"/>
                <a:gd name="T7" fmla="*/ 50 h 50"/>
              </a:gdLst>
              <a:ah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31816345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Data">
    <p:spTree>
      <p:nvGrpSpPr>
        <p:cNvPr id="1" name=""/>
        <p:cNvGrpSpPr/>
        <p:nvPr/>
      </p:nvGrpSpPr>
      <p:grpSpPr>
        <a:xfrm>
          <a:off x="0" y="0"/>
          <a:ext cx="0" cy="0"/>
          <a:chOff x="0" y="0"/>
          <a:ch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avLst/>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avLst/>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a:spLocks/>
            </p:cNvSpPr>
            <p:nvPr userDrawn="1"/>
          </p:nvSpPr>
          <p:spPr bwMode="auto">
            <a:xfrm>
              <a:off x="8046967" y="1560107"/>
              <a:ext cx="172356" cy="119931"/>
            </a:xfrm>
            <a:custGeom>
              <a:avLst/>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a:spLocks/>
            </p:cNvSpPr>
            <p:nvPr userDrawn="1"/>
          </p:nvSpPr>
          <p:spPr bwMode="auto">
            <a:xfrm>
              <a:off x="8098673" y="1603196"/>
              <a:ext cx="68942" cy="76842"/>
            </a:xfrm>
            <a:custGeom>
              <a:avLst/>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a:spLocks/>
            </p:cNvSpPr>
            <p:nvPr userDrawn="1"/>
          </p:nvSpPr>
          <p:spPr bwMode="auto">
            <a:xfrm>
              <a:off x="8085028" y="1634795"/>
              <a:ext cx="28726" cy="30880"/>
            </a:xfrm>
            <a:custGeom>
              <a:avLst/>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a:spLocks/>
            </p:cNvSpPr>
            <p:nvPr userDrawn="1"/>
          </p:nvSpPr>
          <p:spPr bwMode="auto">
            <a:xfrm>
              <a:off x="8151816" y="1633358"/>
              <a:ext cx="28726" cy="30880"/>
            </a:xfrm>
            <a:custGeom>
              <a:avLst/>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a:spLocks/>
            </p:cNvSpPr>
            <p:nvPr userDrawn="1"/>
          </p:nvSpPr>
          <p:spPr bwMode="auto">
            <a:xfrm>
              <a:off x="8102982" y="1513427"/>
              <a:ext cx="59606" cy="45243"/>
            </a:xfrm>
            <a:custGeom>
              <a:avLst/>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a:spLocks/>
            </p:cNvSpPr>
            <p:nvPr userDrawn="1"/>
          </p:nvSpPr>
          <p:spPr bwMode="auto">
            <a:xfrm>
              <a:off x="8098673" y="1486138"/>
              <a:ext cx="68942" cy="92641"/>
            </a:xfrm>
            <a:custGeom>
              <a:avLst/>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a:spLocks/>
            </p:cNvSpPr>
            <p:nvPr userDrawn="1"/>
          </p:nvSpPr>
          <p:spPr bwMode="auto">
            <a:xfrm>
              <a:off x="8125963" y="1545026"/>
              <a:ext cx="13645" cy="4309"/>
            </a:xfrm>
            <a:custGeom>
              <a:avLst/>
              <a:gdLst>
                <a:gd name="T0" fmla="*/ 27 w 27"/>
                <a:gd name="T1" fmla="*/ 0 h 9"/>
                <a:gd name="T2" fmla="*/ 13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a:spLocks/>
            </p:cNvSpPr>
            <p:nvPr userDrawn="1"/>
          </p:nvSpPr>
          <p:spPr bwMode="auto">
            <a:xfrm>
              <a:off x="8127399" y="1519891"/>
              <a:ext cx="8618" cy="17236"/>
            </a:xfrm>
            <a:custGeom>
              <a:avLst/>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a:spLocks/>
            </p:cNvSpPr>
            <p:nvPr userDrawn="1"/>
          </p:nvSpPr>
          <p:spPr bwMode="auto">
            <a:xfrm>
              <a:off x="8102982" y="1483265"/>
              <a:ext cx="59606" cy="48116"/>
            </a:xfrm>
            <a:custGeom>
              <a:avLst/>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a:spLocks/>
            </p:cNvSpPr>
            <p:nvPr userDrawn="1"/>
          </p:nvSpPr>
          <p:spPr bwMode="auto">
            <a:xfrm>
              <a:off x="8237276" y="1890456"/>
              <a:ext cx="172356" cy="119213"/>
            </a:xfrm>
            <a:custGeom>
              <a:avLst/>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a:spLocks/>
            </p:cNvSpPr>
            <p:nvPr userDrawn="1"/>
          </p:nvSpPr>
          <p:spPr bwMode="auto">
            <a:xfrm>
              <a:off x="8294010" y="1816486"/>
              <a:ext cx="58888" cy="92641"/>
            </a:xfrm>
            <a:custGeom>
              <a:avLst/>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a:spLocks/>
            </p:cNvSpPr>
            <p:nvPr userDrawn="1"/>
          </p:nvSpPr>
          <p:spPr bwMode="auto">
            <a:xfrm>
              <a:off x="8292574" y="1812896"/>
              <a:ext cx="61761" cy="40216"/>
            </a:xfrm>
            <a:custGeom>
              <a:avLst/>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a:spLocks/>
            </p:cNvSpPr>
            <p:nvPr userDrawn="1"/>
          </p:nvSpPr>
          <p:spPr bwMode="auto">
            <a:xfrm>
              <a:off x="8316273" y="1874657"/>
              <a:ext cx="14363" cy="502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a:spLocks/>
            </p:cNvSpPr>
            <p:nvPr userDrawn="1"/>
          </p:nvSpPr>
          <p:spPr bwMode="auto">
            <a:xfrm>
              <a:off x="8288983" y="1851676"/>
              <a:ext cx="6463" cy="12927"/>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a:spLocks/>
            </p:cNvSpPr>
            <p:nvPr userDrawn="1"/>
          </p:nvSpPr>
          <p:spPr bwMode="auto">
            <a:xfrm>
              <a:off x="8352180" y="1851676"/>
              <a:ext cx="6463" cy="12927"/>
            </a:xfrm>
            <a:custGeom>
              <a:avLst/>
              <a:gdLst>
                <a:gd name="T0" fmla="*/ 0 w 12"/>
                <a:gd name="T1" fmla="*/ 26 h 26"/>
                <a:gd name="T2" fmla="*/ 12 w 12"/>
                <a:gd name="T3" fmla="*/ 12 h 26"/>
                <a:gd name="T4" fmla="*/ 12 w 12"/>
                <a:gd name="T5" fmla="*/ 12 h 26"/>
                <a:gd name="T6" fmla="*/ 0 w 12"/>
                <a:gd name="T7" fmla="*/ 0 h 26"/>
                <a:gd name="T8" fmla="*/ 0 w 12"/>
                <a:gd name="T9" fmla="*/ 26 h 26"/>
              </a:gdLst>
              <a:ah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a:spLocks/>
            </p:cNvSpPr>
            <p:nvPr userDrawn="1"/>
          </p:nvSpPr>
          <p:spPr bwMode="auto">
            <a:xfrm>
              <a:off x="8319145" y="1848803"/>
              <a:ext cx="9336" cy="19390"/>
            </a:xfrm>
            <a:custGeom>
              <a:avLst/>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a:spLocks/>
            </p:cNvSpPr>
            <p:nvPr userDrawn="1"/>
          </p:nvSpPr>
          <p:spPr bwMode="auto">
            <a:xfrm>
              <a:off x="8295446" y="1968016"/>
              <a:ext cx="28008" cy="28008"/>
            </a:xfrm>
            <a:custGeom>
              <a:avLst/>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a:spLocks/>
            </p:cNvSpPr>
            <p:nvPr userDrawn="1"/>
          </p:nvSpPr>
          <p:spPr bwMode="auto">
            <a:xfrm>
              <a:off x="8307655" y="1939290"/>
              <a:ext cx="31599" cy="55298"/>
            </a:xfrm>
            <a:custGeom>
              <a:avLst/>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a:spLocks/>
            </p:cNvSpPr>
            <p:nvPr userDrawn="1"/>
          </p:nvSpPr>
          <p:spPr bwMode="auto">
            <a:xfrm>
              <a:off x="8324172" y="1963707"/>
              <a:ext cx="28008" cy="30162"/>
            </a:xfrm>
            <a:custGeom>
              <a:avLst/>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a:spLocks/>
            </p:cNvSpPr>
            <p:nvPr userDrawn="1"/>
          </p:nvSpPr>
          <p:spPr bwMode="auto">
            <a:xfrm>
              <a:off x="7850912" y="1890456"/>
              <a:ext cx="182410" cy="119213"/>
            </a:xfrm>
            <a:custGeom>
              <a:avLst/>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a:spLocks/>
            </p:cNvSpPr>
            <p:nvPr userDrawn="1"/>
          </p:nvSpPr>
          <p:spPr bwMode="auto">
            <a:xfrm>
              <a:off x="7913391" y="1816486"/>
              <a:ext cx="58888" cy="92641"/>
            </a:xfrm>
            <a:custGeom>
              <a:avLst/>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a:spLocks/>
            </p:cNvSpPr>
            <p:nvPr userDrawn="1"/>
          </p:nvSpPr>
          <p:spPr bwMode="auto">
            <a:xfrm>
              <a:off x="7911954" y="1812896"/>
              <a:ext cx="61043" cy="40216"/>
            </a:xfrm>
            <a:custGeom>
              <a:avLst/>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a:spLocks/>
            </p:cNvSpPr>
            <p:nvPr userDrawn="1"/>
          </p:nvSpPr>
          <p:spPr bwMode="auto">
            <a:xfrm>
              <a:off x="7880356" y="1938572"/>
              <a:ext cx="124240" cy="71097"/>
            </a:xfrm>
            <a:custGeom>
              <a:avLst/>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a:spLocks/>
            </p:cNvSpPr>
            <p:nvPr userDrawn="1"/>
          </p:nvSpPr>
          <p:spPr bwMode="auto">
            <a:xfrm>
              <a:off x="7935653" y="1874657"/>
              <a:ext cx="13645" cy="502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a:spLocks/>
            </p:cNvSpPr>
            <p:nvPr userDrawn="1"/>
          </p:nvSpPr>
          <p:spPr bwMode="auto">
            <a:xfrm>
              <a:off x="7908364" y="1851676"/>
              <a:ext cx="5745" cy="12927"/>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a:spLocks/>
            </p:cNvSpPr>
            <p:nvPr userDrawn="1"/>
          </p:nvSpPr>
          <p:spPr bwMode="auto">
            <a:xfrm>
              <a:off x="7971561" y="1851676"/>
              <a:ext cx="5027" cy="12927"/>
            </a:xfrm>
            <a:custGeom>
              <a:avLst/>
              <a:gdLst>
                <a:gd name="T0" fmla="*/ 0 w 11"/>
                <a:gd name="T1" fmla="*/ 26 h 26"/>
                <a:gd name="T2" fmla="*/ 11 w 11"/>
                <a:gd name="T3" fmla="*/ 12 h 26"/>
                <a:gd name="T4" fmla="*/ 11 w 11"/>
                <a:gd name="T5" fmla="*/ 12 h 26"/>
                <a:gd name="T6" fmla="*/ 0 w 11"/>
                <a:gd name="T7" fmla="*/ 0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a:spLocks/>
            </p:cNvSpPr>
            <p:nvPr userDrawn="1"/>
          </p:nvSpPr>
          <p:spPr bwMode="auto">
            <a:xfrm>
              <a:off x="7937808" y="1848803"/>
              <a:ext cx="9336" cy="19390"/>
            </a:xfrm>
            <a:custGeom>
              <a:avLst/>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a:spLocks/>
            </p:cNvSpPr>
            <p:nvPr userDrawn="1"/>
          </p:nvSpPr>
          <p:spPr bwMode="auto">
            <a:xfrm>
              <a:off x="8075693" y="1759035"/>
              <a:ext cx="114904" cy="66070"/>
            </a:xfrm>
            <a:custGeom>
              <a:avLst/>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avLst/>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a:spLocks/>
            </p:cNvSpPr>
            <p:nvPr userDrawn="1"/>
          </p:nvSpPr>
          <p:spPr bwMode="auto">
            <a:xfrm>
              <a:off x="8117345" y="1955807"/>
              <a:ext cx="10054" cy="10054"/>
            </a:xfrm>
            <a:custGeom>
              <a:avLst/>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a:spLocks/>
            </p:cNvSpPr>
            <p:nvPr userDrawn="1"/>
          </p:nvSpPr>
          <p:spPr bwMode="auto">
            <a:xfrm>
              <a:off x="8008186" y="1688656"/>
              <a:ext cx="9336" cy="9336"/>
            </a:xfrm>
            <a:custGeom>
              <a:avLst/>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avLst/>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avLst/>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a:spLocks/>
            </p:cNvSpPr>
            <p:nvPr userDrawn="1"/>
          </p:nvSpPr>
          <p:spPr bwMode="auto">
            <a:xfrm>
              <a:off x="8102982" y="2034086"/>
              <a:ext cx="60325" cy="48834"/>
            </a:xfrm>
            <a:custGeom>
              <a:avLst/>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a:spLocks/>
          </p:cNvSpPr>
          <p:nvPr userDrawn="1"/>
        </p:nvSpPr>
        <p:spPr bwMode="auto">
          <a:xfrm>
            <a:off x="6852424" y="997200"/>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dirty="0"/>
          </a:p>
        </p:txBody>
      </p:sp>
      <p:sp>
        <p:nvSpPr>
          <p:cNvPr id="5"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a:spLocks/>
          </p:cNvSpPr>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rcRect/>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4" name="Espace réservé du contenu 1"/>
          <p:cNvSpPr txBox="1">
            <a:spLocks/>
          </p:cNvSpPr>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Pct val="100000"/>
            </a:pPr>
            <a:r>
              <a:rPr lang="fr-FR" sz="800" kern="1200" spc="-20" baseline="0" dirty="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a:spLocks/>
          </p:cNvSpPr>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a:solidFill>
                  <a:schemeClr val="bg1"/>
                </a:solidFill>
                <a:latin typeface="+mj-lt"/>
              </a:rPr>
              <a:t>Le service Data </a:t>
            </a:r>
            <a:r>
              <a:rPr lang="fr-FR" sz="1400" b="1" baseline="30000" dirty="0">
                <a:solidFill>
                  <a:schemeClr val="bg1"/>
                </a:solidFill>
                <a:latin typeface="+mj-lt"/>
              </a:rPr>
              <a:t>(1)</a:t>
            </a:r>
            <a:endParaRPr lang="fr-FR" sz="1400" baseline="30000" dirty="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4" cstate="print">
            <a:extLst>
              <a:ext uri="{28A0092B-C50C-407E-A947-70E740481C1C}">
                <a14:useLocalDpi xmlns:a14="http://schemas.microsoft.com/office/drawing/2010/main" xmlns="" val="0"/>
              </a:ext>
            </a:extLst>
          </a:blip>
          <a:srcRect/>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5" cstate="print">
            <a:extLst>
              <a:ext uri="{28A0092B-C50C-407E-A947-70E740481C1C}">
                <a14:useLocalDpi xmlns:a14="http://schemas.microsoft.com/office/drawing/2010/main" xmlns="" val="0"/>
              </a:ext>
            </a:extLst>
          </a:blip>
          <a:srcRect/>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dirty="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dirty="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dirty="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dirty="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dirty="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dirty="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dirty="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dirty="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a:solidFill>
                  <a:schemeClr val="bg2"/>
                </a:solidFill>
                <a:latin typeface="Helvetica 75 Bold" panose="020B0804020202020204" pitchFamily="34" charset="0"/>
                <a:ea typeface="+mj-ea"/>
                <a:cs typeface="+mj-cs"/>
              </a:rPr>
              <a:t>La légende et les seuils de mesures du </a:t>
            </a:r>
            <a:r>
              <a:rPr lang="fr-FR" sz="2000" kern="1200" spc="-20" baseline="0" dirty="0">
                <a:solidFill>
                  <a:schemeClr val="accent2"/>
                </a:solidFill>
                <a:latin typeface="Helvetica 75 Bold" panose="020B0804020202020204" pitchFamily="34" charset="0"/>
                <a:ea typeface="+mj-ea"/>
                <a:cs typeface="+mj-cs"/>
              </a:rPr>
              <a:t>service Data</a:t>
            </a:r>
            <a:endParaRPr lang="fr-FR" dirty="0"/>
          </a:p>
        </p:txBody>
      </p:sp>
      <p:graphicFrame>
        <p:nvGraphicFramePr>
          <p:cNvPr id="26" name="Tableau 25"/>
          <p:cNvGraphicFramePr>
            <a:graphicFrameLocks noGrp="1"/>
          </p:cNvGraphicFramePr>
          <p:nvPr userDrawn="1">
            <p:extLst>
              <p:ext uri="{D42A27DB-BD31-4B8C-83A1-F6EECF244321}">
                <p14:modId xmlns:p14="http://schemas.microsoft.com/office/powerpoint/2010/main" xmlns=""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75"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dirty="0">
                <a:solidFill>
                  <a:schemeClr val="tx1"/>
                </a:solidFill>
                <a:latin typeface="Helvetica 75 Bold" panose="020B0804020202020204" pitchFamily="34" charset="0"/>
                <a:ea typeface="+mn-ea"/>
                <a:cs typeface="+mn-cs"/>
              </a:rPr>
              <a:t>(1)</a:t>
            </a:r>
            <a:r>
              <a:rPr lang="fr-FR" sz="600" kern="1200" spc="-20" baseline="0" dirty="0">
                <a:solidFill>
                  <a:schemeClr val="tx1"/>
                </a:solidFill>
                <a:latin typeface="Helvetica 75 Bold" panose="020B0804020202020204" pitchFamily="34" charset="0"/>
                <a:ea typeface="+mn-ea"/>
                <a:cs typeface="+mn-cs"/>
              </a:rPr>
              <a:t> Data = Donnée</a:t>
            </a:r>
          </a:p>
        </p:txBody>
      </p:sp>
      <p:sp>
        <p:nvSpPr>
          <p:cNvPr id="100" name="Espace réservé du contenu 1"/>
          <p:cNvSpPr txBox="1">
            <a:spLocks/>
          </p:cNvSpPr>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a:solidFill>
                <a:schemeClr val="tx1"/>
              </a:solidFill>
              <a:latin typeface="Helvetica 75 Bold" panose="020B0804020202020204" pitchFamily="34" charset="0"/>
              <a:ea typeface="+mn-ea"/>
              <a:cs typeface="+mn-cs"/>
            </a:endParaRPr>
          </a:p>
        </p:txBody>
      </p:sp>
      <p:sp>
        <p:nvSpPr>
          <p:cNvPr id="101" name="Espace réservé du contenu 1"/>
          <p:cNvSpPr txBox="1">
            <a:spLocks/>
          </p:cNvSpPr>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a:solidFill>
                  <a:schemeClr val="bg1"/>
                </a:solidFill>
                <a:latin typeface="+mj-lt"/>
              </a:rPr>
              <a:t>Les débits*</a:t>
            </a:r>
            <a:endParaRPr lang="fr-FR" sz="1400" baseline="30000" dirty="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04"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11"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6" cstate="print">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p14="http://schemas.microsoft.com/office/powerpoint/2010/main" xmlns=""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Le débit « data</a:t>
                      </a:r>
                      <a:r>
                        <a:rPr lang="fr-FR" sz="1000" b="1" kern="1200" baseline="30000" dirty="0">
                          <a:solidFill>
                            <a:schemeClr val="dk1"/>
                          </a:solidFill>
                          <a:latin typeface="+mn-lt"/>
                          <a:ea typeface="+mn-ea"/>
                          <a:cs typeface="+mn-cs"/>
                        </a:rPr>
                        <a:t>(1)</a:t>
                      </a:r>
                      <a:r>
                        <a:rPr lang="fr-FR" sz="1000" b="1" kern="1200" dirty="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18" name="Tableau 117"/>
          <p:cNvGraphicFramePr>
            <a:graphicFrameLocks noGrp="1"/>
          </p:cNvGraphicFramePr>
          <p:nvPr userDrawn="1">
            <p:extLst>
              <p:ext uri="{D42A27DB-BD31-4B8C-83A1-F6EECF244321}">
                <p14:modId xmlns:p14="http://schemas.microsoft.com/office/powerpoint/2010/main" xmlns=""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a:lstStyle/>
                    <a:p>
                      <a:pPr algn="l"/>
                      <a:r>
                        <a:rPr lang="fr-FR" sz="1000" b="1" kern="1200" dirty="0">
                          <a:solidFill>
                            <a:schemeClr val="dk1"/>
                          </a:solidFill>
                          <a:latin typeface="+mn-lt"/>
                          <a:ea typeface="+mn-ea"/>
                          <a:cs typeface="+mn-cs"/>
                        </a:rPr>
                        <a:t>Le débit « data</a:t>
                      </a:r>
                      <a:r>
                        <a:rPr lang="fr-FR" sz="1000" b="1" kern="1200" baseline="30000" dirty="0">
                          <a:solidFill>
                            <a:schemeClr val="dk1"/>
                          </a:solidFill>
                          <a:latin typeface="+mn-lt"/>
                          <a:ea typeface="+mn-ea"/>
                          <a:cs typeface="+mn-cs"/>
                        </a:rPr>
                        <a:t>(1)</a:t>
                      </a:r>
                      <a:r>
                        <a:rPr lang="fr-FR" sz="1000" b="1" kern="1200" dirty="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19" name="Picture 9" descr="C:\Users\sxcp4969\Downloads\16305\Data_Services_blanc.png"/>
          <p:cNvPicPr>
            <a:picLocks noChangeArrowheads="1"/>
          </p:cNvPicPr>
          <p:nvPr userDrawn="1"/>
        </p:nvPicPr>
        <p:blipFill>
          <a:blip r:embed="rId7" cstate="print">
            <a:extLst>
              <a:ext uri="{28A0092B-C50C-407E-A947-70E740481C1C}">
                <a14:useLocalDpi xmlns:a14="http://schemas.microsoft.com/office/drawing/2010/main" xmlns="" val="0"/>
              </a:ext>
            </a:extLst>
          </a:blip>
          <a:srcRect/>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37"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44"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22"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29"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50"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57"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p14="http://schemas.microsoft.com/office/powerpoint/2010/main" xmlns="" val="19976751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dirty="0"/>
              <a:t>Cliquez pour modifier le titre</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dirty="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xmlns=""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140.png"/><Relationship Id="rId4"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47.png"/></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3.png"/><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5.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183.png"/><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92.png"/><Relationship Id="rId4" Type="http://schemas.openxmlformats.org/officeDocument/2006/relationships/image" Target="../media/image18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94.png"/></Relationships>
</file>

<file path=ppt/slides/_rels/slide13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83.png"/><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87.png"/><Relationship Id="rId4" Type="http://schemas.openxmlformats.org/officeDocument/2006/relationships/image" Target="../media/image202.png"/></Relationships>
</file>

<file path=ppt/slides/_rels/slide1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0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1.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7.png"/><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32.png"/><Relationship Id="rId4" Type="http://schemas.openxmlformats.org/officeDocument/2006/relationships/image" Target="../media/image231.png"/></Relationships>
</file>

<file path=ppt/slides/_rels/slide15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34.png"/></Relationships>
</file>

<file path=ppt/slides/_rels/slide15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243.png"/><Relationship Id="rId4" Type="http://schemas.openxmlformats.org/officeDocument/2006/relationships/image" Target="../media/image242.png"/></Relationships>
</file>

<file path=ppt/slides/_rels/slide16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246.png"/><Relationship Id="rId4" Type="http://schemas.openxmlformats.org/officeDocument/2006/relationships/image" Target="../media/image245.png"/></Relationships>
</file>

<file path=ppt/slides/_rels/slide16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257.png"/><Relationship Id="rId4" Type="http://schemas.openxmlformats.org/officeDocument/2006/relationships/image" Target="../media/image256.png"/></Relationships>
</file>

<file path=ppt/slides/_rels/slide17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59.png"/></Relationships>
</file>

<file path=ppt/slides/_rels/slide17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5.png"/><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287.png"/><Relationship Id="rId4" Type="http://schemas.openxmlformats.org/officeDocument/2006/relationships/image" Target="../media/image286.png"/></Relationships>
</file>

<file path=ppt/slides/_rels/slide19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287.png"/></Relationships>
</file>

<file path=ppt/slides/_rels/slide19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296.png"/><Relationship Id="rId4" Type="http://schemas.openxmlformats.org/officeDocument/2006/relationships/image" Target="../media/image291.png"/></Relationships>
</file>

<file path=ppt/slides/_rels/slide20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298.png"/><Relationship Id="rId4" Type="http://schemas.openxmlformats.org/officeDocument/2006/relationships/image" Target="../media/image295.png"/></Relationships>
</file>

<file path=ppt/slides/_rels/slide203.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290.png"/><Relationship Id="rId4" Type="http://schemas.openxmlformats.org/officeDocument/2006/relationships/image" Target="../media/image307.png"/></Relationships>
</file>

<file path=ppt/slides/_rels/slide21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295.png"/></Relationships>
</file>

<file path=ppt/slides/_rels/slide2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312.png"/><Relationship Id="rId4" Type="http://schemas.openxmlformats.org/officeDocument/2006/relationships/image" Target="../media/image102.png"/></Relationships>
</file>

<file path=ppt/slides/_rels/slide2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314.png"/><Relationship Id="rId4" Type="http://schemas.openxmlformats.org/officeDocument/2006/relationships/image" Target="../media/image313.png"/></Relationships>
</file>

<file path=ppt/slides/_rels/slide2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316.png"/><Relationship Id="rId4" Type="http://schemas.openxmlformats.org/officeDocument/2006/relationships/image" Target="../media/image315.png"/></Relationships>
</file>

<file path=ppt/slides/_rels/slide2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318.png"/><Relationship Id="rId4" Type="http://schemas.openxmlformats.org/officeDocument/2006/relationships/image" Target="../media/image317.png"/></Relationships>
</file>

<file path=ppt/slides/_rels/slide2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320.png"/><Relationship Id="rId4" Type="http://schemas.openxmlformats.org/officeDocument/2006/relationships/image" Target="../media/image31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321.png"/><Relationship Id="rId4" Type="http://schemas.openxmlformats.org/officeDocument/2006/relationships/image" Target="../media/image150.png"/></Relationships>
</file>

<file path=ppt/slides/_rels/slide2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118.png"/><Relationship Id="rId4" Type="http://schemas.openxmlformats.org/officeDocument/2006/relationships/image" Target="../media/image322.png"/></Relationships>
</file>

<file path=ppt/slides/_rels/slide2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324.png"/><Relationship Id="rId4" Type="http://schemas.openxmlformats.org/officeDocument/2006/relationships/image" Target="../media/image323.png"/></Relationships>
</file>

<file path=ppt/slides/_rels/slide22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326.png"/><Relationship Id="rId4" Type="http://schemas.openxmlformats.org/officeDocument/2006/relationships/image" Target="../media/image325.png"/></Relationships>
</file>

<file path=ppt/slides/_rels/slide2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19.xml"/><Relationship Id="rId5" Type="http://schemas.openxmlformats.org/officeDocument/2006/relationships/image" Target="../media/image328.png"/><Relationship Id="rId4" Type="http://schemas.openxmlformats.org/officeDocument/2006/relationships/image" Target="../media/image327.png"/></Relationships>
</file>

<file path=ppt/slides/_rels/slide2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1.xml"/><Relationship Id="rId1" Type="http://schemas.openxmlformats.org/officeDocument/2006/relationships/slideLayout" Target="../slideLayouts/slideLayout19.xml"/><Relationship Id="rId5" Type="http://schemas.openxmlformats.org/officeDocument/2006/relationships/image" Target="../media/image329.png"/><Relationship Id="rId4" Type="http://schemas.openxmlformats.org/officeDocument/2006/relationships/image" Target="../media/image196.png"/></Relationships>
</file>

<file path=ppt/slides/_rels/slide22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165.png"/><Relationship Id="rId4" Type="http://schemas.openxmlformats.org/officeDocument/2006/relationships/image" Target="../media/image330.png"/></Relationships>
</file>

<file path=ppt/slides/_rels/slide22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image" Target="../media/image332.png"/><Relationship Id="rId4" Type="http://schemas.openxmlformats.org/officeDocument/2006/relationships/image" Target="../media/image331.png"/></Relationships>
</file>

<file path=ppt/slides/_rels/slide22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4.xml"/><Relationship Id="rId1" Type="http://schemas.openxmlformats.org/officeDocument/2006/relationships/slideLayout" Target="../slideLayouts/slideLayout19.xml"/><Relationship Id="rId5" Type="http://schemas.openxmlformats.org/officeDocument/2006/relationships/image" Target="../media/image334.png"/><Relationship Id="rId4" Type="http://schemas.openxmlformats.org/officeDocument/2006/relationships/image" Target="../media/image333.png"/></Relationships>
</file>

<file path=ppt/slides/_rels/slide2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19.xml"/><Relationship Id="rId5" Type="http://schemas.openxmlformats.org/officeDocument/2006/relationships/image" Target="../media/image336.png"/><Relationship Id="rId4" Type="http://schemas.openxmlformats.org/officeDocument/2006/relationships/image" Target="../media/image335.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2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338.png"/><Relationship Id="rId4" Type="http://schemas.openxmlformats.org/officeDocument/2006/relationships/image" Target="../media/image337.png"/></Relationships>
</file>

<file path=ppt/slides/_rels/slide23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340.png"/><Relationship Id="rId4" Type="http://schemas.openxmlformats.org/officeDocument/2006/relationships/image" Target="../media/image339.png"/></Relationships>
</file>

<file path=ppt/slides/_rels/slide23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342.png"/><Relationship Id="rId4" Type="http://schemas.openxmlformats.org/officeDocument/2006/relationships/image" Target="../media/image341.png"/></Relationships>
</file>

<file path=ppt/slides/_rels/slide23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344.png"/><Relationship Id="rId4" Type="http://schemas.openxmlformats.org/officeDocument/2006/relationships/image" Target="../media/image343.png"/></Relationships>
</file>

<file path=ppt/slides/_rels/slide23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image" Target="../media/image346.png"/><Relationship Id="rId4" Type="http://schemas.openxmlformats.org/officeDocument/2006/relationships/image" Target="../media/image345.png"/></Relationships>
</file>

<file path=ppt/slides/_rels/slide2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347.png"/><Relationship Id="rId4" Type="http://schemas.openxmlformats.org/officeDocument/2006/relationships/image" Target="../media/image301.png"/></Relationships>
</file>

<file path=ppt/slides/_rels/slide23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274.png"/><Relationship Id="rId4" Type="http://schemas.openxmlformats.org/officeDocument/2006/relationships/image" Target="../media/image348.png"/></Relationships>
</file>

<file path=ppt/slides/_rels/slide23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54.xml"/><Relationship Id="rId1" Type="http://schemas.openxmlformats.org/officeDocument/2006/relationships/slideLayout" Target="../slideLayouts/slideLayout19.xml"/><Relationship Id="rId5" Type="http://schemas.openxmlformats.org/officeDocument/2006/relationships/image" Target="../media/image350.png"/><Relationship Id="rId4" Type="http://schemas.openxmlformats.org/officeDocument/2006/relationships/image" Target="../media/image349.png"/></Relationships>
</file>

<file path=ppt/slides/_rels/slide23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352.png"/><Relationship Id="rId4" Type="http://schemas.openxmlformats.org/officeDocument/2006/relationships/image" Target="../media/image351.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354.png"/><Relationship Id="rId4" Type="http://schemas.openxmlformats.org/officeDocument/2006/relationships/image" Target="../media/image35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99.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95.png"/><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36.png"/><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45.png"/><Relationship Id="rId4" Type="http://schemas.openxmlformats.org/officeDocument/2006/relationships/image" Target="../media/image140.png"/></Relationships>
</file>

<file path=ppt/slides/_rels/slide9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4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36.pn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a:t>Route de Lorquin, 57830 </a:t>
            </a:r>
            <a:r>
              <a:rPr lang="fr-FR" dirty="0" err="1"/>
              <a:t>Heming</a:t>
            </a:r>
            <a:endParaRPr lang="fr-FR" dirty="0"/>
          </a:p>
        </p:txBody>
      </p:sp>
      <p:sp>
        <p:nvSpPr>
          <p:cNvPr id="3" name="Espace réservé du texte 2"/>
          <p:cNvSpPr>
            <a:spLocks noGrp="1"/>
          </p:cNvSpPr>
          <p:nvPr>
            <p:ph type="body" sz="quarter" idx="11"/>
          </p:nvPr>
        </p:nvSpPr>
        <p:spPr/>
        <p:txBody>
          <a:bodyPr/>
          <a:lstStyle/>
          <a:p>
            <a:r>
              <a:rPr lang="fr-FR" dirty="0"/>
              <a:t>EQIOM</a:t>
            </a:r>
          </a:p>
        </p:txBody>
      </p:sp>
    </p:spTree>
    <p:extLst>
      <p:ext uri="{BB962C8B-B14F-4D97-AF65-F5344CB8AC3E}">
        <p14:creationId xmlns:p14="http://schemas.microsoft.com/office/powerpoint/2010/main" xmlns="" val="27115089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223907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86">
            <a:extLst>
              <a:ext uri="{FF2B5EF4-FFF2-40B4-BE49-F238E27FC236}">
                <a16:creationId xmlns:a16="http://schemas.microsoft.com/office/drawing/2014/main" xmlns="" id="{00000000-0008-0000-0000-0000C9000000}"/>
              </a:ext>
            </a:extLst>
          </p:cNvPr>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p14="http://schemas.microsoft.com/office/powerpoint/2010/main" xmlns="" val="1717319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2594878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89">
            <a:extLst>
              <a:ext uri="{FF2B5EF4-FFF2-40B4-BE49-F238E27FC236}">
                <a16:creationId xmlns:a16="http://schemas.microsoft.com/office/drawing/2014/main" xmlns="" id="{00000000-0008-0000-0000-0000CC000000}"/>
              </a:ext>
            </a:extLst>
          </p:cNvPr>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xmlns="" id="{00000000-0008-0000-0000-0000CF000000}"/>
              </a:ext>
            </a:extLst>
          </p:cNvPr>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xmlns="" id="{00000000-0008-0000-0000-0000D2000000}"/>
              </a:ext>
            </a:extLst>
          </p:cNvPr>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p14="http://schemas.microsoft.com/office/powerpoint/2010/main" xmlns="" val="20717021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3">
            <a:extLst>
              <a:ext uri="{FF2B5EF4-FFF2-40B4-BE49-F238E27FC236}">
                <a16:creationId xmlns:a16="http://schemas.microsoft.com/office/drawing/2014/main" xmlns="" id="{00000000-0008-0000-0000-0000D0000000}"/>
              </a:ext>
            </a:extLst>
          </p:cNvPr>
          <p:cNvPicPr>
            <a:picLocks noGrp="1"/>
          </p:cNvPicPr>
          <p:nvPr>
            <p:ph sz="quarter" idx="10"/>
          </p:nvPr>
        </p:nvPicPr>
        <p:blipFill>
          <a:blip r:embed="rId3" cstate="print"/>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xmlns="" id="{00000000-0008-0000-0000-0000D3000000}"/>
              </a:ext>
            </a:extLst>
          </p:cNvPr>
          <p:cNvPicPr>
            <a:picLocks noGrp="1"/>
          </p:cNvPicPr>
          <p:nvPr>
            <p:ph sz="quarter" idx="10"/>
          </p:nvPr>
        </p:nvPicPr>
        <p:blipFill>
          <a:blip r:embed="rId4"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3104612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9">
            <a:extLst>
              <a:ext uri="{FF2B5EF4-FFF2-40B4-BE49-F238E27FC236}">
                <a16:creationId xmlns:a16="http://schemas.microsoft.com/office/drawing/2014/main" xmlns="" id="{00000000-0008-0000-0000-0000D6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xmlns="" id="{00000000-0008-0000-0000-0000D7000000}"/>
              </a:ext>
            </a:extLst>
          </p:cNvPr>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p14="http://schemas.microsoft.com/office/powerpoint/2010/main" xmlns="" val="9047373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98">
            <a:extLst>
              <a:ext uri="{FF2B5EF4-FFF2-40B4-BE49-F238E27FC236}">
                <a16:creationId xmlns:a16="http://schemas.microsoft.com/office/drawing/2014/main" xmlns="" id="{00000000-0008-0000-0000-0000D5000000}"/>
              </a:ext>
            </a:extLst>
          </p:cNvPr>
          <p:cNvPicPr>
            <a:picLocks/>
          </p:cNvPicPr>
          <p:nvPr/>
        </p:nvPicPr>
        <p:blipFill>
          <a:blip r:embed="rId3" cstate="print"/>
          <a:stretch>
            <a:fillRect/>
          </a:stretch>
        </p:blipFill>
        <p:spPr>
          <a:xfrm>
            <a:off x="2302210" y="1333500"/>
            <a:ext cx="4539580" cy="2476500"/>
          </a:xfrm>
          <a:prstGeom prst="rect">
            <a:avLst/>
          </a:prstGeom>
          <a:noFill/>
          <a:ln w="0">
            <a:noFill/>
          </a:ln>
        </p:spPr>
      </p:pic>
    </p:spTree>
    <p:extLst>
      <p:ext uri="{BB962C8B-B14F-4D97-AF65-F5344CB8AC3E}">
        <p14:creationId xmlns:p14="http://schemas.microsoft.com/office/powerpoint/2010/main" xmlns="" val="1519137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Niveau R+2 bureaux administratifs</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0227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6313800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2G GSM 900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xmlns=""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1">
            <a:extLst>
              <a:ext uri="{FF2B5EF4-FFF2-40B4-BE49-F238E27FC236}">
                <a16:creationId xmlns:a16="http://schemas.microsoft.com/office/drawing/2014/main" xmlns="" id="{00000000-0008-0000-0000-00007E000000}"/>
              </a:ext>
            </a:extLst>
          </p:cNvPr>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xmlns="" id="{00000000-0008-0000-0000-00007F000000}"/>
              </a:ext>
            </a:extLst>
          </p:cNvPr>
          <p:cNvPicPr>
            <a:picLocks noGrp="1"/>
          </p:cNvPicPr>
          <p:nvPr>
            <p:ph sz="quarter" idx="10"/>
          </p:nvPr>
        </p:nvPicPr>
        <p:blipFill>
          <a:blip r:embed="rId3" cstate="print"/>
          <a:stretch>
            <a:fillRect/>
          </a:stretch>
        </p:blipFill>
        <p:spPr>
          <a:xfrm>
            <a:off x="4645025" y="1560315"/>
            <a:ext cx="4289425" cy="2527696"/>
          </a:xfrm>
          <a:prstGeom prst="rect">
            <a:avLst/>
          </a:prstGeom>
          <a:noFill/>
          <a:ln w="0">
            <a:noFill/>
          </a:ln>
        </p:spPr>
      </p:pic>
    </p:spTree>
    <p:extLst>
      <p:ext uri="{BB962C8B-B14F-4D97-AF65-F5344CB8AC3E}">
        <p14:creationId xmlns:p14="http://schemas.microsoft.com/office/powerpoint/2010/main" xmlns="" val="39806796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cstate="print"/>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cstate="print"/>
          <a:stretch>
            <a:fillRect/>
          </a:stretch>
        </p:blipFill>
        <p:spPr>
          <a:xfrm>
            <a:off x="4645025" y="1562344"/>
            <a:ext cx="4289425" cy="2523637"/>
          </a:xfrm>
          <a:prstGeom prst="rect">
            <a:avLst/>
          </a:prstGeom>
          <a:noFill/>
          <a:ln w="0">
            <a:noFill/>
          </a:ln>
        </p:spPr>
      </p:pic>
    </p:spTree>
    <p:extLst>
      <p:ext uri="{BB962C8B-B14F-4D97-AF65-F5344CB8AC3E}">
        <p14:creationId xmlns:p14="http://schemas.microsoft.com/office/powerpoint/2010/main" xmlns="" val="1425676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Cimenterie EQIOM</a:t>
            </a:r>
          </a:p>
        </p:txBody>
      </p:sp>
    </p:spTree>
    <p:extLst>
      <p:ext uri="{BB962C8B-B14F-4D97-AF65-F5344CB8AC3E}">
        <p14:creationId xmlns:p14="http://schemas.microsoft.com/office/powerpoint/2010/main" xmlns="" val="26034672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3011</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xmlns=""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5">
            <a:extLst>
              <a:ext uri="{FF2B5EF4-FFF2-40B4-BE49-F238E27FC236}">
                <a16:creationId xmlns:a16="http://schemas.microsoft.com/office/drawing/2014/main" xmlns="" id="{00000000-0008-0000-0000-000082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xmlns="" id="{00000000-0008-0000-0000-000083000000}"/>
              </a:ext>
            </a:extLst>
          </p:cNvPr>
          <p:cNvPicPr>
            <a:picLocks noGrp="1"/>
          </p:cNvPicPr>
          <p:nvPr>
            <p:ph sz="quarter" idx="10"/>
          </p:nvPr>
        </p:nvPicPr>
        <p:blipFill>
          <a:blip r:embed="rId3" cstate="print"/>
          <a:stretch>
            <a:fillRect/>
          </a:stretch>
        </p:blipFill>
        <p:spPr>
          <a:xfrm>
            <a:off x="4645025" y="1600771"/>
            <a:ext cx="4289425" cy="2446784"/>
          </a:xfrm>
          <a:prstGeom prst="rect">
            <a:avLst/>
          </a:prstGeom>
          <a:noFill/>
          <a:ln w="0">
            <a:noFill/>
          </a:ln>
        </p:spPr>
      </p:pic>
    </p:spTree>
    <p:extLst>
      <p:ext uri="{BB962C8B-B14F-4D97-AF65-F5344CB8AC3E}">
        <p14:creationId xmlns:p14="http://schemas.microsoft.com/office/powerpoint/2010/main" xmlns="" val="29948041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7">
            <a:extLst>
              <a:ext uri="{FF2B5EF4-FFF2-40B4-BE49-F238E27FC236}">
                <a16:creationId xmlns:a16="http://schemas.microsoft.com/office/drawing/2014/main" xmlns="" id="{00000000-0008-0000-0000-000084000000}"/>
              </a:ext>
            </a:extLst>
          </p:cNvPr>
          <p:cNvPicPr>
            <a:picLocks noGrp="1"/>
          </p:cNvPicPr>
          <p:nvPr>
            <p:ph sz="quarter" idx="10"/>
          </p:nvPr>
        </p:nvPicPr>
        <p:blipFill>
          <a:blip r:embed="rId2" cstate="print"/>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xmlns="" id="{00000000-0008-0000-0000-000085000000}"/>
              </a:ext>
            </a:extLst>
          </p:cNvPr>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p14="http://schemas.microsoft.com/office/powerpoint/2010/main" xmlns="" val="41440944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10787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9">
            <a:extLst>
              <a:ext uri="{FF2B5EF4-FFF2-40B4-BE49-F238E27FC236}">
                <a16:creationId xmlns:a16="http://schemas.microsoft.com/office/drawing/2014/main" xmlns="" id="{00000000-0008-0000-0000-000086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12" name="Picture 120">
            <a:extLst>
              <a:ext uri="{FF2B5EF4-FFF2-40B4-BE49-F238E27FC236}">
                <a16:creationId xmlns:a16="http://schemas.microsoft.com/office/drawing/2014/main" xmlns="" id="{00000000-0008-0000-0000-000087000000}"/>
              </a:ext>
            </a:extLst>
          </p:cNvPr>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p14="http://schemas.microsoft.com/office/powerpoint/2010/main" xmlns="" val="1655251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1">
            <a:extLst>
              <a:ext uri="{FF2B5EF4-FFF2-40B4-BE49-F238E27FC236}">
                <a16:creationId xmlns:a16="http://schemas.microsoft.com/office/drawing/2014/main" xmlns="" id="{00000000-0008-0000-0000-000088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xmlns="" id="{00000000-0008-0000-0000-000089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23996990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10836</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3">
            <a:extLst>
              <a:ext uri="{FF2B5EF4-FFF2-40B4-BE49-F238E27FC236}">
                <a16:creationId xmlns:a16="http://schemas.microsoft.com/office/drawing/2014/main" xmlns="" id="{00000000-0008-0000-0000-00008A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xmlns="" id="{00000000-0008-0000-0000-00008B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31281230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700: 9310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9310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9310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3">
            <a:extLst>
              <a:ext uri="{FF2B5EF4-FFF2-40B4-BE49-F238E27FC236}">
                <a16:creationId xmlns:a16="http://schemas.microsoft.com/office/drawing/2014/main" xmlns="" id="{00000000-0008-0000-0000-000094000000}"/>
              </a:ext>
            </a:extLst>
          </p:cNvPr>
          <p:cNvPicPr>
            <a:picLocks noGrp="1"/>
          </p:cNvPicPr>
          <p:nvPr>
            <p:ph sz="quarter" idx="10"/>
          </p:nvPr>
        </p:nvPicPr>
        <p:blipFill>
          <a:blip r:embed="rId2" cstate="print"/>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xmlns="" id="{00000000-0008-0000-0000-000095000000}"/>
              </a:ext>
            </a:extLst>
          </p:cNvPr>
          <p:cNvPicPr>
            <a:picLocks noGrp="1"/>
          </p:cNvPicPr>
          <p:nvPr>
            <p:ph sz="quarter" idx="10"/>
          </p:nvPr>
        </p:nvPicPr>
        <p:blipFill>
          <a:blip r:embed="rId3" cstate="print"/>
          <a:stretch>
            <a:fillRect/>
          </a:stretch>
        </p:blipFill>
        <p:spPr>
          <a:xfrm>
            <a:off x="4645025" y="1580906"/>
            <a:ext cx="4289425" cy="2486514"/>
          </a:xfrm>
          <a:prstGeom prst="rect">
            <a:avLst/>
          </a:prstGeom>
          <a:noFill/>
          <a:ln w="0">
            <a:noFill/>
          </a:ln>
        </p:spPr>
      </p:pic>
    </p:spTree>
    <p:extLst>
      <p:ext uri="{BB962C8B-B14F-4D97-AF65-F5344CB8AC3E}">
        <p14:creationId xmlns:p14="http://schemas.microsoft.com/office/powerpoint/2010/main" xmlns="" val="1476773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5">
            <a:extLst>
              <a:ext uri="{FF2B5EF4-FFF2-40B4-BE49-F238E27FC236}">
                <a16:creationId xmlns:a16="http://schemas.microsoft.com/office/drawing/2014/main" xmlns="" id="{00000000-0008-0000-0000-00008C000000}"/>
              </a:ext>
            </a:extLst>
          </p:cNvPr>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xmlns="" id="{00000000-0008-0000-0000-00008D000000}"/>
              </a:ext>
            </a:extLst>
          </p:cNvPr>
          <p:cNvPicPr>
            <a:picLocks noGrp="1"/>
          </p:cNvPicPr>
          <p:nvPr>
            <p:ph sz="quarter" idx="10"/>
          </p:nvPr>
        </p:nvPicPr>
        <p:blipFill>
          <a:blip r:embed="rId3" cstate="print"/>
          <a:stretch>
            <a:fillRect/>
          </a:stretch>
        </p:blipFill>
        <p:spPr>
          <a:xfrm>
            <a:off x="4645025" y="1577502"/>
            <a:ext cx="4289425" cy="2493322"/>
          </a:xfrm>
          <a:prstGeom prst="rect">
            <a:avLst/>
          </a:prstGeom>
          <a:noFill/>
          <a:ln w="0">
            <a:noFill/>
          </a:ln>
        </p:spPr>
      </p:pic>
    </p:spTree>
    <p:extLst>
      <p:ext uri="{BB962C8B-B14F-4D97-AF65-F5344CB8AC3E}">
        <p14:creationId xmlns:p14="http://schemas.microsoft.com/office/powerpoint/2010/main" xmlns="" val="41574629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1800: 1300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1300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9">
            <a:extLst>
              <a:ext uri="{FF2B5EF4-FFF2-40B4-BE49-F238E27FC236}">
                <a16:creationId xmlns:a16="http://schemas.microsoft.com/office/drawing/2014/main" xmlns="" id="{00000000-0008-0000-0000-000090000000}"/>
              </a:ext>
            </a:extLst>
          </p:cNvPr>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xmlns="" id="{00000000-0008-0000-0000-000091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14624625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2100: 547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547</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547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5">
            <a:extLst>
              <a:ext uri="{FF2B5EF4-FFF2-40B4-BE49-F238E27FC236}">
                <a16:creationId xmlns:a16="http://schemas.microsoft.com/office/drawing/2014/main" xmlns="" id="{00000000-0008-0000-0000-000096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xmlns="" id="{00000000-0008-0000-0000-000097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29236950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3000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27">
            <a:extLst>
              <a:ext uri="{FF2B5EF4-FFF2-40B4-BE49-F238E27FC236}">
                <a16:creationId xmlns:a16="http://schemas.microsoft.com/office/drawing/2014/main" xmlns="" id="{00000000-0008-0000-0000-00008E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xmlns="" id="{00000000-0008-0000-0000-00008F000000}"/>
              </a:ext>
            </a:extLst>
          </p:cNvPr>
          <p:cNvPicPr>
            <a:picLocks noGrp="1"/>
          </p:cNvPicPr>
          <p:nvPr>
            <p:ph sz="quarter" idx="10"/>
          </p:nvPr>
        </p:nvPicPr>
        <p:blipFill>
          <a:blip r:embed="rId3" cstate="print"/>
          <a:stretch>
            <a:fillRect/>
          </a:stretch>
        </p:blipFill>
        <p:spPr>
          <a:xfrm>
            <a:off x="4645025" y="1594876"/>
            <a:ext cx="4289425" cy="2458573"/>
          </a:xfrm>
          <a:prstGeom prst="rect">
            <a:avLst/>
          </a:prstGeom>
          <a:noFill/>
          <a:ln w="0">
            <a:noFill/>
          </a:ln>
        </p:spPr>
      </p:pic>
    </p:spTree>
    <p:extLst>
      <p:ext uri="{BB962C8B-B14F-4D97-AF65-F5344CB8AC3E}">
        <p14:creationId xmlns:p14="http://schemas.microsoft.com/office/powerpoint/2010/main" xmlns="" val="3418567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a:t>RdC</a:t>
            </a:r>
          </a:p>
        </p:txBody>
      </p:sp>
      <p:pic>
        <p:nvPicPr>
          <p:cNvPr id="5" name="Picture 11">
            <a:extLst>
              <a:ext uri="{FF2B5EF4-FFF2-40B4-BE49-F238E27FC236}">
                <a16:creationId xmlns:a16="http://schemas.microsoft.com/office/drawing/2014/main" xmlns="" id="{00000000-0008-0000-0200-00000C000000}"/>
              </a:ext>
            </a:extLst>
          </p:cNvPr>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xmlns="" id="{00000000-0008-0000-0200-00000D000000}"/>
              </a:ext>
            </a:extLst>
          </p:cNvPr>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p14="http://schemas.microsoft.com/office/powerpoint/2010/main" xmlns="" val="180813199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9008376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5" cstate="print"/>
          <a:stretch>
            <a:fillRect/>
          </a:stretch>
        </p:blipFill>
        <p:spPr>
          <a:xfrm>
            <a:off x="6146800" y="1993786"/>
            <a:ext cx="2970213" cy="1732190"/>
          </a:xfrm>
          <a:prstGeom prst="rect">
            <a:avLst/>
          </a:prstGeom>
          <a:noFill/>
          <a:ln w="0">
            <a:noFill/>
          </a:ln>
        </p:spPr>
      </p:pic>
    </p:spTree>
    <p:extLst>
      <p:ext uri="{BB962C8B-B14F-4D97-AF65-F5344CB8AC3E}">
        <p14:creationId xmlns:p14="http://schemas.microsoft.com/office/powerpoint/2010/main" xmlns="" val="22590263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4" cstate="print"/>
          <a:stretch>
            <a:fillRect/>
          </a:stretch>
        </p:blipFill>
        <p:spPr>
          <a:xfrm>
            <a:off x="6146800" y="1978264"/>
            <a:ext cx="2970213" cy="1763235"/>
          </a:xfrm>
          <a:prstGeom prst="rect">
            <a:avLst/>
          </a:prstGeom>
          <a:noFill/>
          <a:ln w="0">
            <a:noFill/>
          </a:ln>
        </p:spPr>
      </p:pic>
    </p:spTree>
    <p:extLst>
      <p:ext uri="{BB962C8B-B14F-4D97-AF65-F5344CB8AC3E}">
        <p14:creationId xmlns:p14="http://schemas.microsoft.com/office/powerpoint/2010/main" xmlns="" val="3223447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a:t>
            </a:r>
            <a:r>
              <a:rPr lang="fr-FR" altLang="fr-FR" b="1" dirty="0" err="1">
                <a:latin typeface="Helvetica 35 Thin" pitchFamily="34" charset="0"/>
              </a:rPr>
              <a:t>Idle</a:t>
            </a:r>
            <a:r>
              <a:rPr lang="fr-FR" altLang="fr-FR" b="1" dirty="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10">
            <a:extLst>
              <a:ext uri="{FF2B5EF4-FFF2-40B4-BE49-F238E27FC236}">
                <a16:creationId xmlns:a16="http://schemas.microsoft.com/office/drawing/2014/main" xmlns="" id="{00000000-0008-0000-0000-00007D000000}"/>
              </a:ext>
            </a:extLst>
          </p:cNvPr>
          <p:cNvPicPr>
            <a:picLocks/>
          </p:cNvPicPr>
          <p:nvPr/>
        </p:nvPicPr>
        <p:blipFill>
          <a:blip r:embed="rId3" cstate="print"/>
          <a:stretch>
            <a:fillRect/>
          </a:stretch>
        </p:blipFill>
        <p:spPr>
          <a:xfrm>
            <a:off x="2291015" y="1325779"/>
            <a:ext cx="4561970" cy="2491942"/>
          </a:xfrm>
          <a:prstGeom prst="rect">
            <a:avLst/>
          </a:prstGeom>
          <a:noFill/>
          <a:ln w="0">
            <a:noFill/>
          </a:ln>
        </p:spPr>
      </p:pic>
    </p:spTree>
    <p:extLst>
      <p:ext uri="{BB962C8B-B14F-4D97-AF65-F5344CB8AC3E}">
        <p14:creationId xmlns:p14="http://schemas.microsoft.com/office/powerpoint/2010/main" xmlns="" val="32213373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3983954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57">
            <a:extLst>
              <a:ext uri="{FF2B5EF4-FFF2-40B4-BE49-F238E27FC236}">
                <a16:creationId xmlns:a16="http://schemas.microsoft.com/office/drawing/2014/main" xmlns="" id="{00000000-0008-0000-0000-0000AC000000}"/>
              </a:ext>
            </a:extLst>
          </p:cNvPr>
          <p:cNvPicPr>
            <a:picLocks noGrp="1"/>
          </p:cNvPicPr>
          <p:nvPr>
            <p:ph sz="quarter" idx="10"/>
          </p:nvPr>
        </p:nvPicPr>
        <p:blipFill>
          <a:blip r:embed="rId2" cstate="print"/>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xmlns="" id="{00000000-0008-0000-0000-0000AD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3227084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60">
            <a:extLst>
              <a:ext uri="{FF2B5EF4-FFF2-40B4-BE49-F238E27FC236}">
                <a16:creationId xmlns:a16="http://schemas.microsoft.com/office/drawing/2014/main" xmlns="" id="{00000000-0008-0000-0000-0000AF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xmlns="" id="{00000000-0008-0000-0000-0000B0000000}"/>
              </a:ext>
            </a:extLst>
          </p:cNvPr>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p14="http://schemas.microsoft.com/office/powerpoint/2010/main" xmlns="" val="5370164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66">
            <a:extLst>
              <a:ext uri="{FF2B5EF4-FFF2-40B4-BE49-F238E27FC236}">
                <a16:creationId xmlns:a16="http://schemas.microsoft.com/office/drawing/2014/main" xmlns="" id="{00000000-0008-0000-0000-0000B5000000}"/>
              </a:ext>
            </a:extLst>
          </p:cNvPr>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p14="http://schemas.microsoft.com/office/powerpoint/2010/main" xmlns="" val="4045157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40865628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7">
            <a:extLst>
              <a:ext uri="{FF2B5EF4-FFF2-40B4-BE49-F238E27FC236}">
                <a16:creationId xmlns:a16="http://schemas.microsoft.com/office/drawing/2014/main" xmlns="" id="{00000000-0008-0000-0000-0000B6000000}"/>
              </a:ext>
            </a:extLst>
          </p:cNvPr>
          <p:cNvPicPr>
            <a:picLocks noGrp="1"/>
          </p:cNvPicPr>
          <p:nvPr>
            <p:ph sz="quarter" idx="10"/>
          </p:nvPr>
        </p:nvPicPr>
        <p:blipFill>
          <a:blip r:embed="rId3" cstate="print"/>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xmlns="" id="{00000000-0008-0000-0000-0000B9000000}"/>
              </a:ext>
            </a:extLst>
          </p:cNvPr>
          <p:cNvPicPr>
            <a:picLocks noGrp="1"/>
          </p:cNvPicPr>
          <p:nvPr>
            <p:ph sz="quarter" idx="10"/>
          </p:nvPr>
        </p:nvPicPr>
        <p:blipFill>
          <a:blip r:embed="rId4" cstate="print"/>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xmlns="" id="{00000000-0008-0000-0000-0000BC000000}"/>
              </a:ext>
            </a:extLst>
          </p:cNvPr>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p14="http://schemas.microsoft.com/office/powerpoint/2010/main" xmlns="" val="148807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RdC</a:t>
            </a:r>
          </a:p>
        </p:txBody>
      </p:sp>
      <p:pic>
        <p:nvPicPr>
          <p:cNvPr id="5" name="Picture 13">
            <a:extLst>
              <a:ext uri="{FF2B5EF4-FFF2-40B4-BE49-F238E27FC236}">
                <a16:creationId xmlns:a16="http://schemas.microsoft.com/office/drawing/2014/main" xmlns="" id="{00000000-0008-0000-0200-00000E000000}"/>
              </a:ext>
            </a:extLst>
          </p:cNvPr>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xmlns="" id="{00000000-0008-0000-0200-000010000000}"/>
              </a:ext>
            </a:extLst>
          </p:cNvPr>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p14="http://schemas.microsoft.com/office/powerpoint/2010/main" xmlns="" val="16088784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Qual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p14="http://schemas.microsoft.com/office/powerpoint/2010/main" xmlns=""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8">
            <a:extLst>
              <a:ext uri="{FF2B5EF4-FFF2-40B4-BE49-F238E27FC236}">
                <a16:creationId xmlns:a16="http://schemas.microsoft.com/office/drawing/2014/main" xmlns="" id="{00000000-0008-0000-0000-0000B7000000}"/>
              </a:ext>
            </a:extLst>
          </p:cNvPr>
          <p:cNvPicPr>
            <a:picLocks noGrp="1"/>
          </p:cNvPicPr>
          <p:nvPr>
            <p:ph sz="quarter" idx="10"/>
          </p:nvPr>
        </p:nvPicPr>
        <p:blipFill>
          <a:blip r:embed="rId3" cstate="print"/>
          <a:stretch>
            <a:fillRect/>
          </a:stretch>
        </p:blipFill>
        <p:spPr>
          <a:xfrm>
            <a:off x="31750" y="2002048"/>
            <a:ext cx="2968625" cy="1715667"/>
          </a:xfrm>
          <a:prstGeom prst="rect">
            <a:avLst/>
          </a:prstGeom>
          <a:noFill/>
          <a:ln w="0">
            <a:noFill/>
          </a:ln>
        </p:spPr>
      </p:pic>
      <p:pic>
        <p:nvPicPr>
          <p:cNvPr id="13" name="Picture 168">
            <a:extLst>
              <a:ext uri="{FF2B5EF4-FFF2-40B4-BE49-F238E27FC236}">
                <a16:creationId xmlns:a16="http://schemas.microsoft.com/office/drawing/2014/main" xmlns="" id="{00000000-0008-0000-0000-0000B7000000}"/>
              </a:ext>
            </a:extLst>
          </p:cNvPr>
          <p:cNvPicPr>
            <a:picLocks noGrp="1"/>
          </p:cNvPicPr>
          <p:nvPr>
            <p:ph sz="quarter" idx="10"/>
          </p:nvPr>
        </p:nvPicPr>
        <p:blipFill>
          <a:blip r:embed="rId3" cstate="print"/>
          <a:stretch>
            <a:fillRect/>
          </a:stretch>
        </p:blipFill>
        <p:spPr>
          <a:xfrm>
            <a:off x="3087688" y="2002048"/>
            <a:ext cx="2968625" cy="1715667"/>
          </a:xfrm>
          <a:prstGeom prst="rect">
            <a:avLst/>
          </a:prstGeom>
          <a:noFill/>
          <a:ln w="0">
            <a:noFill/>
          </a:ln>
        </p:spPr>
      </p:pic>
      <p:pic>
        <p:nvPicPr>
          <p:cNvPr id="14" name="Picture 174">
            <a:extLst>
              <a:ext uri="{FF2B5EF4-FFF2-40B4-BE49-F238E27FC236}">
                <a16:creationId xmlns:a16="http://schemas.microsoft.com/office/drawing/2014/main" xmlns="" id="{00000000-0008-0000-0000-0000BD000000}"/>
              </a:ext>
            </a:extLst>
          </p:cNvPr>
          <p:cNvPicPr>
            <a:picLocks noGrp="1"/>
          </p:cNvPicPr>
          <p:nvPr>
            <p:ph sz="quarter" idx="10"/>
          </p:nvPr>
        </p:nvPicPr>
        <p:blipFill>
          <a:blip r:embed="rId4"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20741194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Trial</a:t>
            </a:r>
            <a:endParaRPr lang="fr-FR" altLang="fr-FR" b="1"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76">
            <a:extLst>
              <a:ext uri="{FF2B5EF4-FFF2-40B4-BE49-F238E27FC236}">
                <a16:creationId xmlns:a16="http://schemas.microsoft.com/office/drawing/2014/main" xmlns="" id="{00000000-0008-0000-0000-0000BF000000}"/>
              </a:ext>
            </a:extLst>
          </p:cNvPr>
          <p:cNvPicPr>
            <a:picLocks noGrp="1"/>
          </p:cNvPicPr>
          <p:nvPr>
            <p:ph idx="1"/>
          </p:nvPr>
        </p:nvPicPr>
        <p:blipFill>
          <a:blip r:embed="rId3" cstate="print"/>
          <a:stretch>
            <a:fillRect/>
          </a:stretch>
        </p:blipFill>
        <p:spPr>
          <a:xfrm>
            <a:off x="2059879" y="1421153"/>
            <a:ext cx="4797229" cy="2718707"/>
          </a:xfrm>
          <a:prstGeom prst="rect">
            <a:avLst/>
          </a:prstGeom>
          <a:noFill/>
          <a:ln w="0">
            <a:noFill/>
          </a:ln>
        </p:spPr>
      </p:pic>
    </p:spTree>
    <p:extLst>
      <p:ext uri="{BB962C8B-B14F-4D97-AF65-F5344CB8AC3E}">
        <p14:creationId xmlns:p14="http://schemas.microsoft.com/office/powerpoint/2010/main" xmlns="" val="42621585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4849520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77">
            <a:extLst>
              <a:ext uri="{FF2B5EF4-FFF2-40B4-BE49-F238E27FC236}">
                <a16:creationId xmlns:a16="http://schemas.microsoft.com/office/drawing/2014/main" xmlns="" id="{00000000-0008-0000-0000-0000C0000000}"/>
              </a:ext>
            </a:extLst>
          </p:cNvPr>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xmlns="" id="{00000000-0008-0000-0000-0000C1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546821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0">
            <a:extLst>
              <a:ext uri="{FF2B5EF4-FFF2-40B4-BE49-F238E27FC236}">
                <a16:creationId xmlns:a16="http://schemas.microsoft.com/office/drawing/2014/main" xmlns="" id="{00000000-0008-0000-0000-0000C3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xmlns="" id="{00000000-0008-0000-0000-0000C4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22512135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7">
            <a:extLst>
              <a:ext uri="{FF2B5EF4-FFF2-40B4-BE49-F238E27FC236}">
                <a16:creationId xmlns:a16="http://schemas.microsoft.com/office/drawing/2014/main" xmlns="" id="{00000000-0008-0000-0000-0000CA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xmlns="" id="{00000000-0008-0000-0000-0000CB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1647941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86">
            <a:extLst>
              <a:ext uri="{FF2B5EF4-FFF2-40B4-BE49-F238E27FC236}">
                <a16:creationId xmlns:a16="http://schemas.microsoft.com/office/drawing/2014/main" xmlns="" id="{00000000-0008-0000-0000-0000C9000000}"/>
              </a:ext>
            </a:extLst>
          </p:cNvPr>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p14="http://schemas.microsoft.com/office/powerpoint/2010/main" xmlns="" val="17173197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2594878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89">
            <a:extLst>
              <a:ext uri="{FF2B5EF4-FFF2-40B4-BE49-F238E27FC236}">
                <a16:creationId xmlns:a16="http://schemas.microsoft.com/office/drawing/2014/main" xmlns="" id="{00000000-0008-0000-0000-0000CC000000}"/>
              </a:ext>
            </a:extLst>
          </p:cNvPr>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xmlns="" id="{00000000-0008-0000-0000-0000CF000000}"/>
              </a:ext>
            </a:extLst>
          </p:cNvPr>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xmlns="" id="{00000000-0008-0000-0000-0000D2000000}"/>
              </a:ext>
            </a:extLst>
          </p:cNvPr>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p14="http://schemas.microsoft.com/office/powerpoint/2010/main" xmlns="" val="20717021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3">
            <a:extLst>
              <a:ext uri="{FF2B5EF4-FFF2-40B4-BE49-F238E27FC236}">
                <a16:creationId xmlns:a16="http://schemas.microsoft.com/office/drawing/2014/main" xmlns="" id="{00000000-0008-0000-0000-0000D0000000}"/>
              </a:ext>
            </a:extLst>
          </p:cNvPr>
          <p:cNvPicPr>
            <a:picLocks noGrp="1"/>
          </p:cNvPicPr>
          <p:nvPr>
            <p:ph sz="quarter" idx="10"/>
          </p:nvPr>
        </p:nvPicPr>
        <p:blipFill>
          <a:blip r:embed="rId3" cstate="print"/>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xmlns="" id="{00000000-0008-0000-0000-0000D3000000}"/>
              </a:ext>
            </a:extLst>
          </p:cNvPr>
          <p:cNvPicPr>
            <a:picLocks noGrp="1"/>
          </p:cNvPicPr>
          <p:nvPr>
            <p:ph sz="quarter" idx="10"/>
          </p:nvPr>
        </p:nvPicPr>
        <p:blipFill>
          <a:blip r:embed="rId4"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3104612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RdC</a:t>
            </a:r>
          </a:p>
        </p:txBody>
      </p:sp>
      <p:pic>
        <p:nvPicPr>
          <p:cNvPr id="5" name="Picture 14">
            <a:extLst>
              <a:ext uri="{FF2B5EF4-FFF2-40B4-BE49-F238E27FC236}">
                <a16:creationId xmlns:a16="http://schemas.microsoft.com/office/drawing/2014/main" xmlns="" id="{00000000-0008-0000-0200-00000F000000}"/>
              </a:ext>
            </a:extLst>
          </p:cNvPr>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xmlns="" id="{00000000-0008-0000-0200-000011000000}"/>
              </a:ext>
            </a:extLst>
          </p:cNvPr>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p14="http://schemas.microsoft.com/office/powerpoint/2010/main" xmlns="" val="24391473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9">
            <a:extLst>
              <a:ext uri="{FF2B5EF4-FFF2-40B4-BE49-F238E27FC236}">
                <a16:creationId xmlns:a16="http://schemas.microsoft.com/office/drawing/2014/main" xmlns="" id="{00000000-0008-0000-0000-0000D6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xmlns="" id="{00000000-0008-0000-0000-0000D7000000}"/>
              </a:ext>
            </a:extLst>
          </p:cNvPr>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p14="http://schemas.microsoft.com/office/powerpoint/2010/main" xmlns="" val="9047373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98">
            <a:extLst>
              <a:ext uri="{FF2B5EF4-FFF2-40B4-BE49-F238E27FC236}">
                <a16:creationId xmlns:a16="http://schemas.microsoft.com/office/drawing/2014/main" xmlns="" id="{00000000-0008-0000-0000-0000D5000000}"/>
              </a:ext>
            </a:extLst>
          </p:cNvPr>
          <p:cNvPicPr>
            <a:picLocks noGrp="1"/>
          </p:cNvPicPr>
          <p:nvPr>
            <p:ph idx="1"/>
          </p:nvPr>
        </p:nvPicPr>
        <p:blipFill>
          <a:blip r:embed="rId3" cstate="print"/>
          <a:stretch>
            <a:fillRect/>
          </a:stretch>
        </p:blipFill>
        <p:spPr>
          <a:xfrm>
            <a:off x="2105607" y="1396211"/>
            <a:ext cx="4705774" cy="2768591"/>
          </a:xfrm>
          <a:prstGeom prst="rect">
            <a:avLst/>
          </a:prstGeom>
          <a:noFill/>
          <a:ln w="0">
            <a:noFill/>
          </a:ln>
        </p:spPr>
      </p:pic>
    </p:spTree>
    <p:extLst>
      <p:ext uri="{BB962C8B-B14F-4D97-AF65-F5344CB8AC3E}">
        <p14:creationId xmlns:p14="http://schemas.microsoft.com/office/powerpoint/2010/main" xmlns="" val="15191370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Niveaux « hauts »</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02274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631380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2G GSM 900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xmlns=""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1">
            <a:extLst>
              <a:ext uri="{FF2B5EF4-FFF2-40B4-BE49-F238E27FC236}">
                <a16:creationId xmlns:a16="http://schemas.microsoft.com/office/drawing/2014/main" xmlns="" id="{00000000-0008-0000-0000-00007E000000}"/>
              </a:ext>
            </a:extLst>
          </p:cNvPr>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xmlns="" id="{00000000-0008-0000-0000-00007F000000}"/>
              </a:ext>
            </a:extLst>
          </p:cNvPr>
          <p:cNvPicPr>
            <a:picLocks noGrp="1"/>
          </p:cNvPicPr>
          <p:nvPr>
            <p:ph sz="quarter" idx="10"/>
          </p:nvPr>
        </p:nvPicPr>
        <p:blipFill>
          <a:blip r:embed="rId3" cstate="print"/>
          <a:stretch>
            <a:fillRect/>
          </a:stretch>
        </p:blipFill>
        <p:spPr>
          <a:xfrm>
            <a:off x="4645025" y="1560315"/>
            <a:ext cx="4289425" cy="2527696"/>
          </a:xfrm>
          <a:prstGeom prst="rect">
            <a:avLst/>
          </a:prstGeom>
          <a:noFill/>
          <a:ln w="0">
            <a:noFill/>
          </a:ln>
        </p:spPr>
      </p:pic>
    </p:spTree>
    <p:extLst>
      <p:ext uri="{BB962C8B-B14F-4D97-AF65-F5344CB8AC3E}">
        <p14:creationId xmlns:p14="http://schemas.microsoft.com/office/powerpoint/2010/main" xmlns="" val="39806796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4"/>
          <p:cNvPicPr>
            <a:picLocks noGrp="1"/>
          </p:cNvPicPr>
          <p:nvPr>
            <p:ph sz="quarter" idx="10"/>
          </p:nvPr>
        </p:nvPicPr>
        <p:blipFill>
          <a:blip r:embed="rId2" cstate="print"/>
          <a:stretch>
            <a:fillRect/>
          </a:stretch>
        </p:blipFill>
        <p:spPr>
          <a:xfrm>
            <a:off x="4645025" y="1562344"/>
            <a:ext cx="4289425" cy="2523637"/>
          </a:xfrm>
          <a:prstGeom prst="rect">
            <a:avLst/>
          </a:prstGeom>
          <a:noFill/>
          <a:ln w="0">
            <a:noFill/>
          </a:ln>
        </p:spPr>
      </p:pic>
      <p:pic>
        <p:nvPicPr>
          <p:cNvPr id="16" name="Picture 117"/>
          <p:cNvPicPr>
            <a:picLocks noGrp="1"/>
          </p:cNvPicPr>
          <p:nvPr>
            <p:ph sz="quarter" idx="10"/>
          </p:nvPr>
        </p:nvPicPr>
        <p:blipFill>
          <a:blip r:embed="rId3" cstate="print"/>
          <a:stretch>
            <a:fillRect/>
          </a:stretch>
        </p:blipFill>
        <p:spPr>
          <a:xfrm>
            <a:off x="138113" y="1562344"/>
            <a:ext cx="4289425" cy="2523637"/>
          </a:xfrm>
          <a:prstGeom prst="rect">
            <a:avLst/>
          </a:prstGeom>
          <a:noFill/>
          <a:ln w="0">
            <a:noFill/>
          </a:ln>
        </p:spPr>
      </p:pic>
    </p:spTree>
    <p:extLst>
      <p:ext uri="{BB962C8B-B14F-4D97-AF65-F5344CB8AC3E}">
        <p14:creationId xmlns:p14="http://schemas.microsoft.com/office/powerpoint/2010/main" xmlns="" val="142567668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3011</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xmlns=""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5">
            <a:extLst>
              <a:ext uri="{FF2B5EF4-FFF2-40B4-BE49-F238E27FC236}">
                <a16:creationId xmlns:a16="http://schemas.microsoft.com/office/drawing/2014/main" xmlns="" id="{00000000-0008-0000-0000-000082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xmlns="" id="{00000000-0008-0000-0000-000083000000}"/>
              </a:ext>
            </a:extLst>
          </p:cNvPr>
          <p:cNvPicPr>
            <a:picLocks noGrp="1"/>
          </p:cNvPicPr>
          <p:nvPr>
            <p:ph sz="quarter" idx="10"/>
          </p:nvPr>
        </p:nvPicPr>
        <p:blipFill>
          <a:blip r:embed="rId3" cstate="print"/>
          <a:stretch>
            <a:fillRect/>
          </a:stretch>
        </p:blipFill>
        <p:spPr>
          <a:xfrm>
            <a:off x="4645025" y="1600771"/>
            <a:ext cx="4289425" cy="2446784"/>
          </a:xfrm>
          <a:prstGeom prst="rect">
            <a:avLst/>
          </a:prstGeom>
          <a:noFill/>
          <a:ln w="0">
            <a:noFill/>
          </a:ln>
        </p:spPr>
      </p:pic>
    </p:spTree>
    <p:extLst>
      <p:ext uri="{BB962C8B-B14F-4D97-AF65-F5344CB8AC3E}">
        <p14:creationId xmlns:p14="http://schemas.microsoft.com/office/powerpoint/2010/main" xmlns="" val="2994804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7">
            <a:extLst>
              <a:ext uri="{FF2B5EF4-FFF2-40B4-BE49-F238E27FC236}">
                <a16:creationId xmlns:a16="http://schemas.microsoft.com/office/drawing/2014/main" xmlns="" id="{00000000-0008-0000-0000-000084000000}"/>
              </a:ext>
            </a:extLst>
          </p:cNvPr>
          <p:cNvPicPr>
            <a:picLocks noGrp="1"/>
          </p:cNvPicPr>
          <p:nvPr>
            <p:ph sz="quarter" idx="10"/>
          </p:nvPr>
        </p:nvPicPr>
        <p:blipFill>
          <a:blip r:embed="rId2" cstate="print"/>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xmlns="" id="{00000000-0008-0000-0000-000085000000}"/>
              </a:ext>
            </a:extLst>
          </p:cNvPr>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p14="http://schemas.microsoft.com/office/powerpoint/2010/main" xmlns="" val="41440944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10787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9">
            <a:extLst>
              <a:ext uri="{FF2B5EF4-FFF2-40B4-BE49-F238E27FC236}">
                <a16:creationId xmlns:a16="http://schemas.microsoft.com/office/drawing/2014/main" xmlns="" id="{00000000-0008-0000-0000-000086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xmlns="" id="{00000000-0008-0000-0000-000087000000}"/>
              </a:ext>
            </a:extLst>
          </p:cNvPr>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p14="http://schemas.microsoft.com/office/powerpoint/2010/main" xmlns="" val="1655251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1">
            <a:extLst>
              <a:ext uri="{FF2B5EF4-FFF2-40B4-BE49-F238E27FC236}">
                <a16:creationId xmlns:a16="http://schemas.microsoft.com/office/drawing/2014/main" xmlns="" id="{00000000-0008-0000-0000-000088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xmlns="" id="{00000000-0008-0000-0000-000089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2399699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RdC</a:t>
            </a:r>
          </a:p>
        </p:txBody>
      </p:sp>
      <p:pic>
        <p:nvPicPr>
          <p:cNvPr id="5" name="Picture 9">
            <a:extLst>
              <a:ext uri="{FF2B5EF4-FFF2-40B4-BE49-F238E27FC236}">
                <a16:creationId xmlns:a16="http://schemas.microsoft.com/office/drawing/2014/main" xmlns="" id="{00000000-0008-0000-0200-00000A000000}"/>
              </a:ext>
            </a:extLst>
          </p:cNvPr>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xmlns="" id="{00000000-0008-0000-0200-00000B000000}"/>
              </a:ext>
            </a:extLst>
          </p:cNvPr>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p14="http://schemas.microsoft.com/office/powerpoint/2010/main" xmlns="" val="21999914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10836</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3">
            <a:extLst>
              <a:ext uri="{FF2B5EF4-FFF2-40B4-BE49-F238E27FC236}">
                <a16:creationId xmlns:a16="http://schemas.microsoft.com/office/drawing/2014/main" xmlns="" id="{00000000-0008-0000-0000-00008A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xmlns="" id="{00000000-0008-0000-0000-00008B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31281230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700: 9310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9310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9310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3">
            <a:extLst>
              <a:ext uri="{FF2B5EF4-FFF2-40B4-BE49-F238E27FC236}">
                <a16:creationId xmlns:a16="http://schemas.microsoft.com/office/drawing/2014/main" xmlns="" id="{00000000-0008-0000-0000-000094000000}"/>
              </a:ext>
            </a:extLst>
          </p:cNvPr>
          <p:cNvPicPr>
            <a:picLocks noGrp="1"/>
          </p:cNvPicPr>
          <p:nvPr>
            <p:ph sz="quarter" idx="10"/>
          </p:nvPr>
        </p:nvPicPr>
        <p:blipFill>
          <a:blip r:embed="rId2" cstate="print"/>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xmlns="" id="{00000000-0008-0000-0000-000095000000}"/>
              </a:ext>
            </a:extLst>
          </p:cNvPr>
          <p:cNvPicPr>
            <a:picLocks noGrp="1"/>
          </p:cNvPicPr>
          <p:nvPr>
            <p:ph sz="quarter" idx="10"/>
          </p:nvPr>
        </p:nvPicPr>
        <p:blipFill>
          <a:blip r:embed="rId3" cstate="print"/>
          <a:stretch>
            <a:fillRect/>
          </a:stretch>
        </p:blipFill>
        <p:spPr>
          <a:xfrm>
            <a:off x="4645025" y="1580906"/>
            <a:ext cx="4289425" cy="2486514"/>
          </a:xfrm>
          <a:prstGeom prst="rect">
            <a:avLst/>
          </a:prstGeom>
          <a:noFill/>
          <a:ln w="0">
            <a:noFill/>
          </a:ln>
        </p:spPr>
      </p:pic>
    </p:spTree>
    <p:extLst>
      <p:ext uri="{BB962C8B-B14F-4D97-AF65-F5344CB8AC3E}">
        <p14:creationId xmlns:p14="http://schemas.microsoft.com/office/powerpoint/2010/main" xmlns="" val="14767737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5">
            <a:extLst>
              <a:ext uri="{FF2B5EF4-FFF2-40B4-BE49-F238E27FC236}">
                <a16:creationId xmlns:a16="http://schemas.microsoft.com/office/drawing/2014/main" xmlns="" id="{00000000-0008-0000-0000-00008C000000}"/>
              </a:ext>
            </a:extLst>
          </p:cNvPr>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xmlns="" id="{00000000-0008-0000-0000-00008D000000}"/>
              </a:ext>
            </a:extLst>
          </p:cNvPr>
          <p:cNvPicPr>
            <a:picLocks noGrp="1"/>
          </p:cNvPicPr>
          <p:nvPr>
            <p:ph sz="quarter" idx="10"/>
          </p:nvPr>
        </p:nvPicPr>
        <p:blipFill>
          <a:blip r:embed="rId3" cstate="print"/>
          <a:stretch>
            <a:fillRect/>
          </a:stretch>
        </p:blipFill>
        <p:spPr>
          <a:xfrm>
            <a:off x="4645025" y="1577502"/>
            <a:ext cx="4289425" cy="2493322"/>
          </a:xfrm>
          <a:prstGeom prst="rect">
            <a:avLst/>
          </a:prstGeom>
          <a:noFill/>
          <a:ln w="0">
            <a:noFill/>
          </a:ln>
        </p:spPr>
      </p:pic>
    </p:spTree>
    <p:extLst>
      <p:ext uri="{BB962C8B-B14F-4D97-AF65-F5344CB8AC3E}">
        <p14:creationId xmlns:p14="http://schemas.microsoft.com/office/powerpoint/2010/main" xmlns="" val="4157462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1800: 1300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1300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9">
            <a:extLst>
              <a:ext uri="{FF2B5EF4-FFF2-40B4-BE49-F238E27FC236}">
                <a16:creationId xmlns:a16="http://schemas.microsoft.com/office/drawing/2014/main" xmlns="" id="{00000000-0008-0000-0000-000090000000}"/>
              </a:ext>
            </a:extLst>
          </p:cNvPr>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xmlns="" id="{00000000-0008-0000-0000-000091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14624625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2100: 547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547</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547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5">
            <a:extLst>
              <a:ext uri="{FF2B5EF4-FFF2-40B4-BE49-F238E27FC236}">
                <a16:creationId xmlns:a16="http://schemas.microsoft.com/office/drawing/2014/main" xmlns="" id="{00000000-0008-0000-0000-000096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xmlns="" id="{00000000-0008-0000-0000-000097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29236950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3000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7">
            <a:extLst>
              <a:ext uri="{FF2B5EF4-FFF2-40B4-BE49-F238E27FC236}">
                <a16:creationId xmlns:a16="http://schemas.microsoft.com/office/drawing/2014/main" xmlns="" id="{00000000-0008-0000-0000-00008E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xmlns="" id="{00000000-0008-0000-0000-00008F000000}"/>
              </a:ext>
            </a:extLst>
          </p:cNvPr>
          <p:cNvPicPr>
            <a:picLocks noGrp="1"/>
          </p:cNvPicPr>
          <p:nvPr>
            <p:ph sz="quarter" idx="10"/>
          </p:nvPr>
        </p:nvPicPr>
        <p:blipFill>
          <a:blip r:embed="rId3" cstate="print"/>
          <a:stretch>
            <a:fillRect/>
          </a:stretch>
        </p:blipFill>
        <p:spPr>
          <a:xfrm>
            <a:off x="4645025" y="1594876"/>
            <a:ext cx="4289425" cy="2458573"/>
          </a:xfrm>
          <a:prstGeom prst="rect">
            <a:avLst/>
          </a:prstGeom>
          <a:noFill/>
          <a:ln w="0">
            <a:noFill/>
          </a:ln>
        </p:spPr>
      </p:pic>
    </p:spTree>
    <p:extLst>
      <p:ext uri="{BB962C8B-B14F-4D97-AF65-F5344CB8AC3E}">
        <p14:creationId xmlns:p14="http://schemas.microsoft.com/office/powerpoint/2010/main" xmlns="" val="3418567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9008376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5" cstate="print"/>
          <a:stretch>
            <a:fillRect/>
          </a:stretch>
        </p:blipFill>
        <p:spPr>
          <a:xfrm>
            <a:off x="6146800" y="1993786"/>
            <a:ext cx="2970213" cy="1732190"/>
          </a:xfrm>
          <a:prstGeom prst="rect">
            <a:avLst/>
          </a:prstGeom>
          <a:noFill/>
          <a:ln w="0">
            <a:noFill/>
          </a:ln>
        </p:spPr>
      </p:pic>
    </p:spTree>
    <p:extLst>
      <p:ext uri="{BB962C8B-B14F-4D97-AF65-F5344CB8AC3E}">
        <p14:creationId xmlns:p14="http://schemas.microsoft.com/office/powerpoint/2010/main" xmlns="" val="22590263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4" cstate="print"/>
          <a:stretch>
            <a:fillRect/>
          </a:stretch>
        </p:blipFill>
        <p:spPr>
          <a:xfrm>
            <a:off x="6146800" y="1978264"/>
            <a:ext cx="2970213" cy="1763235"/>
          </a:xfrm>
          <a:prstGeom prst="rect">
            <a:avLst/>
          </a:prstGeom>
          <a:noFill/>
          <a:ln w="0">
            <a:noFill/>
          </a:ln>
        </p:spPr>
      </p:pic>
    </p:spTree>
    <p:extLst>
      <p:ext uri="{BB962C8B-B14F-4D97-AF65-F5344CB8AC3E}">
        <p14:creationId xmlns:p14="http://schemas.microsoft.com/office/powerpoint/2010/main" xmlns="" val="32234472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a:t>
            </a:r>
            <a:r>
              <a:rPr lang="fr-FR" altLang="fr-FR" b="1" dirty="0" err="1">
                <a:latin typeface="Helvetica 35 Thin" pitchFamily="34" charset="0"/>
              </a:rPr>
              <a:t>Idle</a:t>
            </a:r>
            <a:r>
              <a:rPr lang="fr-FR" altLang="fr-FR" b="1" dirty="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10">
            <a:extLst>
              <a:ext uri="{FF2B5EF4-FFF2-40B4-BE49-F238E27FC236}">
                <a16:creationId xmlns:a16="http://schemas.microsoft.com/office/drawing/2014/main" xmlns="" id="{00000000-0008-0000-0000-00007D000000}"/>
              </a:ext>
            </a:extLst>
          </p:cNvPr>
          <p:cNvPicPr>
            <a:picLocks noGrp="1"/>
          </p:cNvPicPr>
          <p:nvPr>
            <p:ph idx="1"/>
          </p:nvPr>
        </p:nvPicPr>
        <p:blipFill>
          <a:blip r:embed="rId3" cstate="print"/>
          <a:stretch>
            <a:fillRect/>
          </a:stretch>
        </p:blipFill>
        <p:spPr>
          <a:xfrm>
            <a:off x="2084822" y="1404525"/>
            <a:ext cx="4747344" cy="2751963"/>
          </a:xfrm>
          <a:prstGeom prst="rect">
            <a:avLst/>
          </a:prstGeom>
          <a:noFill/>
          <a:ln w="0">
            <a:noFill/>
          </a:ln>
        </p:spPr>
      </p:pic>
    </p:spTree>
    <p:extLst>
      <p:ext uri="{BB962C8B-B14F-4D97-AF65-F5344CB8AC3E}">
        <p14:creationId xmlns:p14="http://schemas.microsoft.com/office/powerpoint/2010/main" xmlns="" val="3221337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a:t>R+1 bureaux administratifs</a:t>
            </a:r>
          </a:p>
        </p:txBody>
      </p:sp>
      <p:pic>
        <p:nvPicPr>
          <p:cNvPr id="6" name="Picture 11">
            <a:extLst>
              <a:ext uri="{FF2B5EF4-FFF2-40B4-BE49-F238E27FC236}">
                <a16:creationId xmlns:a16="http://schemas.microsoft.com/office/drawing/2014/main" xmlns="" id="{00000000-0008-0000-0200-00000C000000}"/>
              </a:ext>
            </a:extLst>
          </p:cNvPr>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8" name="Picture 12">
            <a:extLst>
              <a:ext uri="{FF2B5EF4-FFF2-40B4-BE49-F238E27FC236}">
                <a16:creationId xmlns:a16="http://schemas.microsoft.com/office/drawing/2014/main" xmlns="" id="{00000000-0008-0000-0200-00000D000000}"/>
              </a:ext>
            </a:extLst>
          </p:cNvPr>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p14="http://schemas.microsoft.com/office/powerpoint/2010/main" xmlns="" val="388196460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3983954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57">
            <a:extLst>
              <a:ext uri="{FF2B5EF4-FFF2-40B4-BE49-F238E27FC236}">
                <a16:creationId xmlns:a16="http://schemas.microsoft.com/office/drawing/2014/main" xmlns="" id="{00000000-0008-0000-0000-0000AC000000}"/>
              </a:ext>
            </a:extLst>
          </p:cNvPr>
          <p:cNvPicPr>
            <a:picLocks noGrp="1"/>
          </p:cNvPicPr>
          <p:nvPr>
            <p:ph sz="quarter" idx="10"/>
          </p:nvPr>
        </p:nvPicPr>
        <p:blipFill>
          <a:blip r:embed="rId2" cstate="print"/>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xmlns="" id="{00000000-0008-0000-0000-0000AD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3227084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60">
            <a:extLst>
              <a:ext uri="{FF2B5EF4-FFF2-40B4-BE49-F238E27FC236}">
                <a16:creationId xmlns:a16="http://schemas.microsoft.com/office/drawing/2014/main" xmlns="" id="{00000000-0008-0000-0000-0000AF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xmlns="" id="{00000000-0008-0000-0000-0000B0000000}"/>
              </a:ext>
            </a:extLst>
          </p:cNvPr>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p14="http://schemas.microsoft.com/office/powerpoint/2010/main" xmlns="" val="5370164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66">
            <a:extLst>
              <a:ext uri="{FF2B5EF4-FFF2-40B4-BE49-F238E27FC236}">
                <a16:creationId xmlns:a16="http://schemas.microsoft.com/office/drawing/2014/main" xmlns="" id="{00000000-0008-0000-0000-0000B5000000}"/>
              </a:ext>
            </a:extLst>
          </p:cNvPr>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p14="http://schemas.microsoft.com/office/powerpoint/2010/main" xmlns="" val="40451570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40865628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7">
            <a:extLst>
              <a:ext uri="{FF2B5EF4-FFF2-40B4-BE49-F238E27FC236}">
                <a16:creationId xmlns:a16="http://schemas.microsoft.com/office/drawing/2014/main" xmlns="" id="{00000000-0008-0000-0000-0000B6000000}"/>
              </a:ext>
            </a:extLst>
          </p:cNvPr>
          <p:cNvPicPr>
            <a:picLocks noGrp="1"/>
          </p:cNvPicPr>
          <p:nvPr>
            <p:ph sz="quarter" idx="10"/>
          </p:nvPr>
        </p:nvPicPr>
        <p:blipFill>
          <a:blip r:embed="rId3" cstate="print"/>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xmlns="" id="{00000000-0008-0000-0000-0000B9000000}"/>
              </a:ext>
            </a:extLst>
          </p:cNvPr>
          <p:cNvPicPr>
            <a:picLocks noGrp="1"/>
          </p:cNvPicPr>
          <p:nvPr>
            <p:ph sz="quarter" idx="10"/>
          </p:nvPr>
        </p:nvPicPr>
        <p:blipFill>
          <a:blip r:embed="rId4" cstate="print"/>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xmlns="" id="{00000000-0008-0000-0000-0000BC000000}"/>
              </a:ext>
            </a:extLst>
          </p:cNvPr>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p14="http://schemas.microsoft.com/office/powerpoint/2010/main" xmlns="" val="14880705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Qual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p14="http://schemas.microsoft.com/office/powerpoint/2010/main" xmlns=""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8">
            <a:extLst>
              <a:ext uri="{FF2B5EF4-FFF2-40B4-BE49-F238E27FC236}">
                <a16:creationId xmlns:a16="http://schemas.microsoft.com/office/drawing/2014/main" xmlns="" id="{00000000-0008-0000-0000-0000B7000000}"/>
              </a:ext>
            </a:extLst>
          </p:cNvPr>
          <p:cNvPicPr>
            <a:picLocks noGrp="1"/>
          </p:cNvPicPr>
          <p:nvPr>
            <p:ph sz="quarter" idx="10"/>
          </p:nvPr>
        </p:nvPicPr>
        <p:blipFill>
          <a:blip r:embed="rId3" cstate="print"/>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xmlns="" id="{00000000-0008-0000-0000-0000BA000000}"/>
              </a:ext>
            </a:extLst>
          </p:cNvPr>
          <p:cNvPicPr>
            <a:picLocks noGrp="1"/>
          </p:cNvPicPr>
          <p:nvPr>
            <p:ph sz="quarter" idx="10"/>
          </p:nvPr>
        </p:nvPicPr>
        <p:blipFill>
          <a:blip r:embed="rId4" cstate="print"/>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xmlns="" id="{00000000-0008-0000-0000-0000BD000000}"/>
              </a:ext>
            </a:extLst>
          </p:cNvPr>
          <p:cNvPicPr>
            <a:picLocks noGrp="1"/>
          </p:cNvPicPr>
          <p:nvPr>
            <p:ph sz="quarter" idx="10"/>
          </p:nvPr>
        </p:nvPicPr>
        <p:blipFill>
          <a:blip r:embed="rId5"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20741194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Trial</a:t>
            </a:r>
            <a:endParaRPr lang="fr-FR" altLang="fr-FR" b="1"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76">
            <a:extLst>
              <a:ext uri="{FF2B5EF4-FFF2-40B4-BE49-F238E27FC236}">
                <a16:creationId xmlns:a16="http://schemas.microsoft.com/office/drawing/2014/main" xmlns="" id="{00000000-0008-0000-0000-0000BF000000}"/>
              </a:ext>
            </a:extLst>
          </p:cNvPr>
          <p:cNvPicPr>
            <a:picLocks noGrp="1"/>
          </p:cNvPicPr>
          <p:nvPr>
            <p:ph idx="1"/>
          </p:nvPr>
        </p:nvPicPr>
        <p:blipFill>
          <a:blip r:embed="rId3" cstate="print"/>
          <a:stretch>
            <a:fillRect/>
          </a:stretch>
        </p:blipFill>
        <p:spPr>
          <a:xfrm>
            <a:off x="2059879" y="1421153"/>
            <a:ext cx="4797229" cy="2718707"/>
          </a:xfrm>
          <a:prstGeom prst="rect">
            <a:avLst/>
          </a:prstGeom>
          <a:noFill/>
          <a:ln w="0">
            <a:noFill/>
          </a:ln>
        </p:spPr>
      </p:pic>
    </p:spTree>
    <p:extLst>
      <p:ext uri="{BB962C8B-B14F-4D97-AF65-F5344CB8AC3E}">
        <p14:creationId xmlns:p14="http://schemas.microsoft.com/office/powerpoint/2010/main" xmlns="" val="42621585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4849520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77">
            <a:extLst>
              <a:ext uri="{FF2B5EF4-FFF2-40B4-BE49-F238E27FC236}">
                <a16:creationId xmlns:a16="http://schemas.microsoft.com/office/drawing/2014/main" xmlns="" id="{00000000-0008-0000-0000-0000C0000000}"/>
              </a:ext>
            </a:extLst>
          </p:cNvPr>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xmlns="" id="{00000000-0008-0000-0000-0000C1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54682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R+1 bureaux administratifs</a:t>
            </a:r>
          </a:p>
        </p:txBody>
      </p:sp>
      <p:pic>
        <p:nvPicPr>
          <p:cNvPr id="6" name="Picture 13">
            <a:extLst>
              <a:ext uri="{FF2B5EF4-FFF2-40B4-BE49-F238E27FC236}">
                <a16:creationId xmlns:a16="http://schemas.microsoft.com/office/drawing/2014/main" xmlns="" id="{00000000-0008-0000-0200-00000E000000}"/>
              </a:ext>
            </a:extLst>
          </p:cNvPr>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7" name="Picture 15">
            <a:extLst>
              <a:ext uri="{FF2B5EF4-FFF2-40B4-BE49-F238E27FC236}">
                <a16:creationId xmlns:a16="http://schemas.microsoft.com/office/drawing/2014/main" xmlns="" id="{00000000-0008-0000-0200-000010000000}"/>
              </a:ext>
            </a:extLst>
          </p:cNvPr>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p14="http://schemas.microsoft.com/office/powerpoint/2010/main" xmlns="" val="4761243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6" name="Picture 180">
            <a:extLst>
              <a:ext uri="{FF2B5EF4-FFF2-40B4-BE49-F238E27FC236}">
                <a16:creationId xmlns:a16="http://schemas.microsoft.com/office/drawing/2014/main" xmlns="" id="{00000000-0008-0000-0000-0000C3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7" name="Picture 181">
            <a:extLst>
              <a:ext uri="{FF2B5EF4-FFF2-40B4-BE49-F238E27FC236}">
                <a16:creationId xmlns:a16="http://schemas.microsoft.com/office/drawing/2014/main" xmlns="" id="{00000000-0008-0000-0000-0000C4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22512135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7">
            <a:extLst>
              <a:ext uri="{FF2B5EF4-FFF2-40B4-BE49-F238E27FC236}">
                <a16:creationId xmlns:a16="http://schemas.microsoft.com/office/drawing/2014/main" xmlns="" id="{00000000-0008-0000-0000-0000CA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xmlns="" id="{00000000-0008-0000-0000-0000CB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1647941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86">
            <a:extLst>
              <a:ext uri="{FF2B5EF4-FFF2-40B4-BE49-F238E27FC236}">
                <a16:creationId xmlns:a16="http://schemas.microsoft.com/office/drawing/2014/main" xmlns="" id="{00000000-0008-0000-0000-0000C9000000}"/>
              </a:ext>
            </a:extLst>
          </p:cNvPr>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p14="http://schemas.microsoft.com/office/powerpoint/2010/main" xmlns="" val="1717319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2594878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89">
            <a:extLst>
              <a:ext uri="{FF2B5EF4-FFF2-40B4-BE49-F238E27FC236}">
                <a16:creationId xmlns:a16="http://schemas.microsoft.com/office/drawing/2014/main" xmlns="" id="{00000000-0008-0000-0000-0000CC000000}"/>
              </a:ext>
            </a:extLst>
          </p:cNvPr>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xmlns="" id="{00000000-0008-0000-0000-0000CF000000}"/>
              </a:ext>
            </a:extLst>
          </p:cNvPr>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xmlns="" id="{00000000-0008-0000-0000-0000D2000000}"/>
              </a:ext>
            </a:extLst>
          </p:cNvPr>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p14="http://schemas.microsoft.com/office/powerpoint/2010/main" xmlns="" val="20717021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3">
            <a:extLst>
              <a:ext uri="{FF2B5EF4-FFF2-40B4-BE49-F238E27FC236}">
                <a16:creationId xmlns:a16="http://schemas.microsoft.com/office/drawing/2014/main" xmlns="" id="{00000000-0008-0000-0000-0000D0000000}"/>
              </a:ext>
            </a:extLst>
          </p:cNvPr>
          <p:cNvPicPr>
            <a:picLocks noGrp="1"/>
          </p:cNvPicPr>
          <p:nvPr>
            <p:ph sz="quarter" idx="10"/>
          </p:nvPr>
        </p:nvPicPr>
        <p:blipFill>
          <a:blip r:embed="rId3" cstate="print"/>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xmlns="" id="{00000000-0008-0000-0000-0000D3000000}"/>
              </a:ext>
            </a:extLst>
          </p:cNvPr>
          <p:cNvPicPr>
            <a:picLocks noGrp="1"/>
          </p:cNvPicPr>
          <p:nvPr>
            <p:ph sz="quarter" idx="10"/>
          </p:nvPr>
        </p:nvPicPr>
        <p:blipFill>
          <a:blip r:embed="rId4"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31046124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9">
            <a:extLst>
              <a:ext uri="{FF2B5EF4-FFF2-40B4-BE49-F238E27FC236}">
                <a16:creationId xmlns:a16="http://schemas.microsoft.com/office/drawing/2014/main" xmlns="" id="{00000000-0008-0000-0000-0000D6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xmlns="" id="{00000000-0008-0000-0000-0000D7000000}"/>
              </a:ext>
            </a:extLst>
          </p:cNvPr>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p14="http://schemas.microsoft.com/office/powerpoint/2010/main" xmlns="" val="9047373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98">
            <a:extLst>
              <a:ext uri="{FF2B5EF4-FFF2-40B4-BE49-F238E27FC236}">
                <a16:creationId xmlns:a16="http://schemas.microsoft.com/office/drawing/2014/main" xmlns="" id="{00000000-0008-0000-0000-0000D5000000}"/>
              </a:ext>
            </a:extLst>
          </p:cNvPr>
          <p:cNvPicPr>
            <a:picLocks noGrp="1"/>
          </p:cNvPicPr>
          <p:nvPr>
            <p:ph idx="1"/>
          </p:nvPr>
        </p:nvPicPr>
        <p:blipFill>
          <a:blip r:embed="rId3" cstate="print"/>
          <a:stretch>
            <a:fillRect/>
          </a:stretch>
        </p:blipFill>
        <p:spPr>
          <a:xfrm>
            <a:off x="2105607" y="1396211"/>
            <a:ext cx="4705774" cy="2768591"/>
          </a:xfrm>
          <a:prstGeom prst="rect">
            <a:avLst/>
          </a:prstGeom>
          <a:noFill/>
          <a:ln w="0">
            <a:noFill/>
          </a:ln>
        </p:spPr>
      </p:pic>
    </p:spTree>
    <p:extLst>
      <p:ext uri="{BB962C8B-B14F-4D97-AF65-F5344CB8AC3E}">
        <p14:creationId xmlns:p14="http://schemas.microsoft.com/office/powerpoint/2010/main" xmlns="" val="15191370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Niveau Carrière</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02274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631380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R+1 bureaux administratifs</a:t>
            </a:r>
          </a:p>
        </p:txBody>
      </p:sp>
      <p:pic>
        <p:nvPicPr>
          <p:cNvPr id="5" name="Picture 14">
            <a:extLst>
              <a:ext uri="{FF2B5EF4-FFF2-40B4-BE49-F238E27FC236}">
                <a16:creationId xmlns:a16="http://schemas.microsoft.com/office/drawing/2014/main" xmlns="" id="{00000000-0008-0000-0200-00000F000000}"/>
              </a:ext>
            </a:extLst>
          </p:cNvPr>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xmlns="" id="{00000000-0008-0000-0200-000011000000}"/>
              </a:ext>
            </a:extLst>
          </p:cNvPr>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p14="http://schemas.microsoft.com/office/powerpoint/2010/main" xmlns="" val="17582856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2G GSM 900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xmlns=""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1">
            <a:extLst>
              <a:ext uri="{FF2B5EF4-FFF2-40B4-BE49-F238E27FC236}">
                <a16:creationId xmlns:a16="http://schemas.microsoft.com/office/drawing/2014/main" xmlns="" id="{00000000-0008-0000-0000-00007E000000}"/>
              </a:ext>
            </a:extLst>
          </p:cNvPr>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xmlns="" id="{00000000-0008-0000-0000-00007F000000}"/>
              </a:ext>
            </a:extLst>
          </p:cNvPr>
          <p:cNvPicPr>
            <a:picLocks noGrp="1"/>
          </p:cNvPicPr>
          <p:nvPr>
            <p:ph sz="quarter" idx="10"/>
          </p:nvPr>
        </p:nvPicPr>
        <p:blipFill>
          <a:blip r:embed="rId3" cstate="print"/>
          <a:stretch>
            <a:fillRect/>
          </a:stretch>
        </p:blipFill>
        <p:spPr>
          <a:xfrm>
            <a:off x="4645025" y="1560315"/>
            <a:ext cx="4289425" cy="2527696"/>
          </a:xfrm>
          <a:prstGeom prst="rect">
            <a:avLst/>
          </a:prstGeom>
          <a:noFill/>
          <a:ln w="0">
            <a:noFill/>
          </a:ln>
        </p:spPr>
      </p:pic>
    </p:spTree>
    <p:extLst>
      <p:ext uri="{BB962C8B-B14F-4D97-AF65-F5344CB8AC3E}">
        <p14:creationId xmlns:p14="http://schemas.microsoft.com/office/powerpoint/2010/main" xmlns="" val="3980679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cstate="print"/>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cstate="print"/>
          <a:stretch>
            <a:fillRect/>
          </a:stretch>
        </p:blipFill>
        <p:spPr>
          <a:xfrm>
            <a:off x="4645025" y="1562344"/>
            <a:ext cx="4289425" cy="2523637"/>
          </a:xfrm>
          <a:prstGeom prst="rect">
            <a:avLst/>
          </a:prstGeom>
          <a:noFill/>
          <a:ln w="0">
            <a:noFill/>
          </a:ln>
        </p:spPr>
      </p:pic>
    </p:spTree>
    <p:extLst>
      <p:ext uri="{BB962C8B-B14F-4D97-AF65-F5344CB8AC3E}">
        <p14:creationId xmlns:p14="http://schemas.microsoft.com/office/powerpoint/2010/main" xmlns="" val="142567668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3011</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xmlns=""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5">
            <a:extLst>
              <a:ext uri="{FF2B5EF4-FFF2-40B4-BE49-F238E27FC236}">
                <a16:creationId xmlns:a16="http://schemas.microsoft.com/office/drawing/2014/main" xmlns="" id="{00000000-0008-0000-0000-000082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xmlns="" id="{00000000-0008-0000-0000-000083000000}"/>
              </a:ext>
            </a:extLst>
          </p:cNvPr>
          <p:cNvPicPr>
            <a:picLocks noGrp="1"/>
          </p:cNvPicPr>
          <p:nvPr>
            <p:ph sz="quarter" idx="10"/>
          </p:nvPr>
        </p:nvPicPr>
        <p:blipFill>
          <a:blip r:embed="rId3" cstate="print"/>
          <a:stretch>
            <a:fillRect/>
          </a:stretch>
        </p:blipFill>
        <p:spPr>
          <a:xfrm>
            <a:off x="4645025" y="1600771"/>
            <a:ext cx="4289425" cy="2446784"/>
          </a:xfrm>
          <a:prstGeom prst="rect">
            <a:avLst/>
          </a:prstGeom>
          <a:noFill/>
          <a:ln w="0">
            <a:noFill/>
          </a:ln>
        </p:spPr>
      </p:pic>
    </p:spTree>
    <p:extLst>
      <p:ext uri="{BB962C8B-B14F-4D97-AF65-F5344CB8AC3E}">
        <p14:creationId xmlns:p14="http://schemas.microsoft.com/office/powerpoint/2010/main" xmlns="" val="29948041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7">
            <a:extLst>
              <a:ext uri="{FF2B5EF4-FFF2-40B4-BE49-F238E27FC236}">
                <a16:creationId xmlns:a16="http://schemas.microsoft.com/office/drawing/2014/main" xmlns="" id="{00000000-0008-0000-0000-000084000000}"/>
              </a:ext>
            </a:extLst>
          </p:cNvPr>
          <p:cNvPicPr>
            <a:picLocks noGrp="1"/>
          </p:cNvPicPr>
          <p:nvPr>
            <p:ph sz="quarter" idx="10"/>
          </p:nvPr>
        </p:nvPicPr>
        <p:blipFill>
          <a:blip r:embed="rId2" cstate="print"/>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xmlns="" id="{00000000-0008-0000-0000-000085000000}"/>
              </a:ext>
            </a:extLst>
          </p:cNvPr>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p14="http://schemas.microsoft.com/office/powerpoint/2010/main" xmlns="" val="41440944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10787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9">
            <a:extLst>
              <a:ext uri="{FF2B5EF4-FFF2-40B4-BE49-F238E27FC236}">
                <a16:creationId xmlns:a16="http://schemas.microsoft.com/office/drawing/2014/main" xmlns="" id="{00000000-0008-0000-0000-000086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xmlns="" id="{00000000-0008-0000-0000-000087000000}"/>
              </a:ext>
            </a:extLst>
          </p:cNvPr>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p14="http://schemas.microsoft.com/office/powerpoint/2010/main" xmlns="" val="16552515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1">
            <a:extLst>
              <a:ext uri="{FF2B5EF4-FFF2-40B4-BE49-F238E27FC236}">
                <a16:creationId xmlns:a16="http://schemas.microsoft.com/office/drawing/2014/main" xmlns="" id="{00000000-0008-0000-0000-000088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xmlns="" id="{00000000-0008-0000-0000-000089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23996990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10836</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3">
            <a:extLst>
              <a:ext uri="{FF2B5EF4-FFF2-40B4-BE49-F238E27FC236}">
                <a16:creationId xmlns:a16="http://schemas.microsoft.com/office/drawing/2014/main" xmlns="" id="{00000000-0008-0000-0000-00008A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xmlns="" id="{00000000-0008-0000-0000-00008B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312812305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700: 9310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9310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9310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3">
            <a:extLst>
              <a:ext uri="{FF2B5EF4-FFF2-40B4-BE49-F238E27FC236}">
                <a16:creationId xmlns:a16="http://schemas.microsoft.com/office/drawing/2014/main" xmlns="" id="{00000000-0008-0000-0000-000094000000}"/>
              </a:ext>
            </a:extLst>
          </p:cNvPr>
          <p:cNvPicPr>
            <a:picLocks noGrp="1"/>
          </p:cNvPicPr>
          <p:nvPr>
            <p:ph sz="quarter" idx="10"/>
          </p:nvPr>
        </p:nvPicPr>
        <p:blipFill>
          <a:blip r:embed="rId2" cstate="print"/>
          <a:stretch>
            <a:fillRect/>
          </a:stretch>
        </p:blipFill>
        <p:spPr>
          <a:xfrm>
            <a:off x="138113" y="1569923"/>
            <a:ext cx="4289425" cy="2508479"/>
          </a:xfrm>
          <a:prstGeom prst="rect">
            <a:avLst/>
          </a:prstGeom>
          <a:noFill/>
          <a:ln w="0">
            <a:noFill/>
          </a:ln>
        </p:spPr>
      </p:pic>
      <p:pic>
        <p:nvPicPr>
          <p:cNvPr id="16" name="Picture 134">
            <a:extLst>
              <a:ext uri="{FF2B5EF4-FFF2-40B4-BE49-F238E27FC236}">
                <a16:creationId xmlns:a16="http://schemas.microsoft.com/office/drawing/2014/main" xmlns="" id="{00000000-0008-0000-0000-000095000000}"/>
              </a:ext>
            </a:extLst>
          </p:cNvPr>
          <p:cNvPicPr>
            <a:picLocks noGrp="1"/>
          </p:cNvPicPr>
          <p:nvPr>
            <p:ph sz="quarter" idx="10"/>
          </p:nvPr>
        </p:nvPicPr>
        <p:blipFill>
          <a:blip r:embed="rId3" cstate="print"/>
          <a:stretch>
            <a:fillRect/>
          </a:stretch>
        </p:blipFill>
        <p:spPr>
          <a:xfrm>
            <a:off x="4645025" y="1580906"/>
            <a:ext cx="4289425" cy="2486514"/>
          </a:xfrm>
          <a:prstGeom prst="rect">
            <a:avLst/>
          </a:prstGeom>
          <a:noFill/>
          <a:ln w="0">
            <a:noFill/>
          </a:ln>
        </p:spPr>
      </p:pic>
    </p:spTree>
    <p:extLst>
      <p:ext uri="{BB962C8B-B14F-4D97-AF65-F5344CB8AC3E}">
        <p14:creationId xmlns:p14="http://schemas.microsoft.com/office/powerpoint/2010/main" xmlns="" val="14767737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5">
            <a:extLst>
              <a:ext uri="{FF2B5EF4-FFF2-40B4-BE49-F238E27FC236}">
                <a16:creationId xmlns:a16="http://schemas.microsoft.com/office/drawing/2014/main" xmlns="" id="{00000000-0008-0000-0000-00008C000000}"/>
              </a:ext>
            </a:extLst>
          </p:cNvPr>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xmlns="" id="{00000000-0008-0000-0000-00008D000000}"/>
              </a:ext>
            </a:extLst>
          </p:cNvPr>
          <p:cNvPicPr>
            <a:picLocks noGrp="1"/>
          </p:cNvPicPr>
          <p:nvPr>
            <p:ph sz="quarter" idx="10"/>
          </p:nvPr>
        </p:nvPicPr>
        <p:blipFill>
          <a:blip r:embed="rId3" cstate="print"/>
          <a:stretch>
            <a:fillRect/>
          </a:stretch>
        </p:blipFill>
        <p:spPr>
          <a:xfrm>
            <a:off x="4645025" y="1577502"/>
            <a:ext cx="4289425" cy="2493322"/>
          </a:xfrm>
          <a:prstGeom prst="rect">
            <a:avLst/>
          </a:prstGeom>
          <a:noFill/>
          <a:ln w="0">
            <a:noFill/>
          </a:ln>
        </p:spPr>
      </p:pic>
    </p:spTree>
    <p:extLst>
      <p:ext uri="{BB962C8B-B14F-4D97-AF65-F5344CB8AC3E}">
        <p14:creationId xmlns:p14="http://schemas.microsoft.com/office/powerpoint/2010/main" xmlns="" val="41574629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1800: 1300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1300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9">
            <a:extLst>
              <a:ext uri="{FF2B5EF4-FFF2-40B4-BE49-F238E27FC236}">
                <a16:creationId xmlns:a16="http://schemas.microsoft.com/office/drawing/2014/main" xmlns="" id="{00000000-0008-0000-0000-000090000000}"/>
              </a:ext>
            </a:extLst>
          </p:cNvPr>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xmlns="" id="{00000000-0008-0000-0000-000091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1462462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R+1 bureaux administratifs</a:t>
            </a:r>
          </a:p>
        </p:txBody>
      </p:sp>
      <p:pic>
        <p:nvPicPr>
          <p:cNvPr id="5" name="Picture 9">
            <a:extLst>
              <a:ext uri="{FF2B5EF4-FFF2-40B4-BE49-F238E27FC236}">
                <a16:creationId xmlns:a16="http://schemas.microsoft.com/office/drawing/2014/main" xmlns="" id="{00000000-0008-0000-0200-00000A000000}"/>
              </a:ext>
            </a:extLst>
          </p:cNvPr>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xmlns="" id="{00000000-0008-0000-0200-00000B000000}"/>
              </a:ext>
            </a:extLst>
          </p:cNvPr>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p14="http://schemas.microsoft.com/office/powerpoint/2010/main" xmlns="" val="3341308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2100: 547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547</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547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5">
            <a:extLst>
              <a:ext uri="{FF2B5EF4-FFF2-40B4-BE49-F238E27FC236}">
                <a16:creationId xmlns:a16="http://schemas.microsoft.com/office/drawing/2014/main" xmlns="" id="{00000000-0008-0000-0000-000096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xmlns="" id="{00000000-0008-0000-0000-000097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29236950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3000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7">
            <a:extLst>
              <a:ext uri="{FF2B5EF4-FFF2-40B4-BE49-F238E27FC236}">
                <a16:creationId xmlns:a16="http://schemas.microsoft.com/office/drawing/2014/main" xmlns="" id="{00000000-0008-0000-0000-00008E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xmlns="" id="{00000000-0008-0000-0000-00008F000000}"/>
              </a:ext>
            </a:extLst>
          </p:cNvPr>
          <p:cNvPicPr>
            <a:picLocks noGrp="1"/>
          </p:cNvPicPr>
          <p:nvPr>
            <p:ph sz="quarter" idx="10"/>
          </p:nvPr>
        </p:nvPicPr>
        <p:blipFill>
          <a:blip r:embed="rId3" cstate="print"/>
          <a:stretch>
            <a:fillRect/>
          </a:stretch>
        </p:blipFill>
        <p:spPr>
          <a:xfrm>
            <a:off x="4645025" y="1594876"/>
            <a:ext cx="4289425" cy="2458573"/>
          </a:xfrm>
          <a:prstGeom prst="rect">
            <a:avLst/>
          </a:prstGeom>
          <a:noFill/>
          <a:ln w="0">
            <a:noFill/>
          </a:ln>
        </p:spPr>
      </p:pic>
    </p:spTree>
    <p:extLst>
      <p:ext uri="{BB962C8B-B14F-4D97-AF65-F5344CB8AC3E}">
        <p14:creationId xmlns:p14="http://schemas.microsoft.com/office/powerpoint/2010/main" xmlns="" val="34185679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9008376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8">
            <a:extLst>
              <a:ext uri="{FF2B5EF4-FFF2-40B4-BE49-F238E27FC236}">
                <a16:creationId xmlns:a16="http://schemas.microsoft.com/office/drawing/2014/main" xmlns="" id="{00000000-0008-0000-0000-000068000000}"/>
              </a:ext>
            </a:extLst>
          </p:cNvPr>
          <p:cNvPicPr>
            <a:picLocks noGrp="1"/>
          </p:cNvPicPr>
          <p:nvPr>
            <p:ph sz="quarter" idx="10"/>
          </p:nvPr>
        </p:nvPicPr>
        <p:blipFill>
          <a:blip r:embed="rId5" cstate="print"/>
          <a:stretch>
            <a:fillRect/>
          </a:stretch>
        </p:blipFill>
        <p:spPr>
          <a:xfrm>
            <a:off x="6146800" y="1978264"/>
            <a:ext cx="2970213" cy="1763235"/>
          </a:xfrm>
          <a:prstGeom prst="rect">
            <a:avLst/>
          </a:prstGeom>
          <a:noFill/>
          <a:ln w="0">
            <a:noFill/>
          </a:ln>
        </p:spPr>
      </p:pic>
    </p:spTree>
    <p:extLst>
      <p:ext uri="{BB962C8B-B14F-4D97-AF65-F5344CB8AC3E}">
        <p14:creationId xmlns:p14="http://schemas.microsoft.com/office/powerpoint/2010/main" xmlns="" val="225902636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4" cstate="print"/>
          <a:stretch>
            <a:fillRect/>
          </a:stretch>
        </p:blipFill>
        <p:spPr>
          <a:xfrm>
            <a:off x="6146800" y="1978264"/>
            <a:ext cx="2970213" cy="1763235"/>
          </a:xfrm>
          <a:prstGeom prst="rect">
            <a:avLst/>
          </a:prstGeom>
          <a:noFill/>
          <a:ln w="0">
            <a:noFill/>
          </a:ln>
        </p:spPr>
      </p:pic>
    </p:spTree>
    <p:extLst>
      <p:ext uri="{BB962C8B-B14F-4D97-AF65-F5344CB8AC3E}">
        <p14:creationId xmlns:p14="http://schemas.microsoft.com/office/powerpoint/2010/main" xmlns="" val="32234472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a:t>
            </a:r>
            <a:r>
              <a:rPr lang="fr-FR" altLang="fr-FR" b="1" dirty="0" err="1">
                <a:latin typeface="Helvetica 35 Thin" pitchFamily="34" charset="0"/>
              </a:rPr>
              <a:t>Idle</a:t>
            </a:r>
            <a:r>
              <a:rPr lang="fr-FR" altLang="fr-FR" b="1" dirty="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10">
            <a:extLst>
              <a:ext uri="{FF2B5EF4-FFF2-40B4-BE49-F238E27FC236}">
                <a16:creationId xmlns:a16="http://schemas.microsoft.com/office/drawing/2014/main" xmlns="" id="{00000000-0008-0000-0000-00007D000000}"/>
              </a:ext>
            </a:extLst>
          </p:cNvPr>
          <p:cNvPicPr>
            <a:picLocks noGrp="1"/>
          </p:cNvPicPr>
          <p:nvPr>
            <p:ph idx="1"/>
          </p:nvPr>
        </p:nvPicPr>
        <p:blipFill>
          <a:blip r:embed="rId3" cstate="print"/>
          <a:stretch>
            <a:fillRect/>
          </a:stretch>
        </p:blipFill>
        <p:spPr>
          <a:xfrm>
            <a:off x="2084822" y="1404525"/>
            <a:ext cx="4747344" cy="2751963"/>
          </a:xfrm>
          <a:prstGeom prst="rect">
            <a:avLst/>
          </a:prstGeom>
          <a:noFill/>
          <a:ln w="0">
            <a:noFill/>
          </a:ln>
        </p:spPr>
      </p:pic>
    </p:spTree>
    <p:extLst>
      <p:ext uri="{BB962C8B-B14F-4D97-AF65-F5344CB8AC3E}">
        <p14:creationId xmlns:p14="http://schemas.microsoft.com/office/powerpoint/2010/main" xmlns="" val="32213373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3983954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57">
            <a:extLst>
              <a:ext uri="{FF2B5EF4-FFF2-40B4-BE49-F238E27FC236}">
                <a16:creationId xmlns:a16="http://schemas.microsoft.com/office/drawing/2014/main" xmlns="" id="{00000000-0008-0000-0000-0000AC000000}"/>
              </a:ext>
            </a:extLst>
          </p:cNvPr>
          <p:cNvPicPr>
            <a:picLocks noGrp="1"/>
          </p:cNvPicPr>
          <p:nvPr>
            <p:ph sz="quarter" idx="10"/>
          </p:nvPr>
        </p:nvPicPr>
        <p:blipFill>
          <a:blip r:embed="rId2" cstate="print"/>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xmlns="" id="{00000000-0008-0000-0000-0000AD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3227084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60">
            <a:extLst>
              <a:ext uri="{FF2B5EF4-FFF2-40B4-BE49-F238E27FC236}">
                <a16:creationId xmlns:a16="http://schemas.microsoft.com/office/drawing/2014/main" xmlns="" id="{00000000-0008-0000-0000-0000AF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xmlns="" id="{00000000-0008-0000-0000-0000B0000000}"/>
              </a:ext>
            </a:extLst>
          </p:cNvPr>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p14="http://schemas.microsoft.com/office/powerpoint/2010/main" xmlns="" val="5370164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66">
            <a:extLst>
              <a:ext uri="{FF2B5EF4-FFF2-40B4-BE49-F238E27FC236}">
                <a16:creationId xmlns:a16="http://schemas.microsoft.com/office/drawing/2014/main" xmlns="" id="{00000000-0008-0000-0000-0000B5000000}"/>
              </a:ext>
            </a:extLst>
          </p:cNvPr>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p14="http://schemas.microsoft.com/office/powerpoint/2010/main" xmlns="" val="4045157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318817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a:t>R+2 bureaux administratifs</a:t>
            </a:r>
          </a:p>
        </p:txBody>
      </p:sp>
      <p:pic>
        <p:nvPicPr>
          <p:cNvPr id="5" name="Picture 11">
            <a:extLst>
              <a:ext uri="{FF2B5EF4-FFF2-40B4-BE49-F238E27FC236}">
                <a16:creationId xmlns:a16="http://schemas.microsoft.com/office/drawing/2014/main" xmlns="" id="{00000000-0008-0000-0200-00000C000000}"/>
              </a:ext>
            </a:extLst>
          </p:cNvPr>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xmlns="" id="{00000000-0008-0000-0200-00000D000000}"/>
              </a:ext>
            </a:extLst>
          </p:cNvPr>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p14="http://schemas.microsoft.com/office/powerpoint/2010/main" xmlns="" val="4774419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408656286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Carrière</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71"/>
          <p:cNvPicPr>
            <a:picLocks noGrp="1"/>
          </p:cNvPicPr>
          <p:nvPr>
            <p:ph sz="quarter" idx="10"/>
          </p:nvPr>
        </p:nvPicPr>
        <p:blipFill>
          <a:blip r:embed="rId3" cstate="print"/>
          <a:stretch>
            <a:fillRect/>
          </a:stretch>
        </p:blipFill>
        <p:spPr>
          <a:xfrm>
            <a:off x="3087688" y="1997517"/>
            <a:ext cx="2968625" cy="1724729"/>
          </a:xfrm>
          <a:prstGeom prst="rect">
            <a:avLst/>
          </a:prstGeom>
          <a:noFill/>
          <a:ln w="0">
            <a:noFill/>
          </a:ln>
        </p:spPr>
      </p:pic>
      <p:pic>
        <p:nvPicPr>
          <p:cNvPr id="13" name="Picture 167"/>
          <p:cNvPicPr>
            <a:picLocks noGrp="1"/>
          </p:cNvPicPr>
          <p:nvPr>
            <p:ph sz="quarter" idx="10"/>
          </p:nvPr>
        </p:nvPicPr>
        <p:blipFill>
          <a:blip r:embed="rId4" cstate="print"/>
          <a:stretch>
            <a:fillRect/>
          </a:stretch>
        </p:blipFill>
        <p:spPr>
          <a:xfrm>
            <a:off x="31750" y="2006531"/>
            <a:ext cx="2968625" cy="1706701"/>
          </a:xfrm>
          <a:prstGeom prst="rect">
            <a:avLst/>
          </a:prstGeom>
          <a:noFill/>
          <a:ln w="0">
            <a:noFill/>
          </a:ln>
        </p:spPr>
      </p:pic>
      <p:pic>
        <p:nvPicPr>
          <p:cNvPr id="14" name="Picture 173"/>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p14="http://schemas.microsoft.com/office/powerpoint/2010/main" xmlns="" val="148807053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Qual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p14="http://schemas.microsoft.com/office/powerpoint/2010/main" xmlns=""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8">
            <a:extLst>
              <a:ext uri="{FF2B5EF4-FFF2-40B4-BE49-F238E27FC236}">
                <a16:creationId xmlns:a16="http://schemas.microsoft.com/office/drawing/2014/main" xmlns="" id="{00000000-0008-0000-0000-0000B7000000}"/>
              </a:ext>
            </a:extLst>
          </p:cNvPr>
          <p:cNvPicPr>
            <a:picLocks noGrp="1"/>
          </p:cNvPicPr>
          <p:nvPr>
            <p:ph sz="quarter" idx="10"/>
          </p:nvPr>
        </p:nvPicPr>
        <p:blipFill>
          <a:blip r:embed="rId3" cstate="print"/>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xmlns="" id="{00000000-0008-0000-0000-0000BA000000}"/>
              </a:ext>
            </a:extLst>
          </p:cNvPr>
          <p:cNvPicPr>
            <a:picLocks noGrp="1"/>
          </p:cNvPicPr>
          <p:nvPr>
            <p:ph sz="quarter" idx="10"/>
          </p:nvPr>
        </p:nvPicPr>
        <p:blipFill>
          <a:blip r:embed="rId4" cstate="print"/>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xmlns="" id="{00000000-0008-0000-0000-0000BD000000}"/>
              </a:ext>
            </a:extLst>
          </p:cNvPr>
          <p:cNvPicPr>
            <a:picLocks noGrp="1"/>
          </p:cNvPicPr>
          <p:nvPr>
            <p:ph sz="quarter" idx="10"/>
          </p:nvPr>
        </p:nvPicPr>
        <p:blipFill>
          <a:blip r:embed="rId5"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20741194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Trial</a:t>
            </a:r>
            <a:endParaRPr lang="fr-FR" altLang="fr-FR" b="1"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56">
            <a:extLst>
              <a:ext uri="{FF2B5EF4-FFF2-40B4-BE49-F238E27FC236}">
                <a16:creationId xmlns:a16="http://schemas.microsoft.com/office/drawing/2014/main" xmlns="" id="{00000000-0008-0000-0000-000066000000}"/>
              </a:ext>
            </a:extLst>
          </p:cNvPr>
          <p:cNvPicPr>
            <a:picLocks noGrp="1"/>
          </p:cNvPicPr>
          <p:nvPr>
            <p:ph idx="1"/>
          </p:nvPr>
        </p:nvPicPr>
        <p:blipFill>
          <a:blip r:embed="rId3" cstate="print"/>
          <a:stretch>
            <a:fillRect/>
          </a:stretch>
        </p:blipFill>
        <p:spPr>
          <a:xfrm>
            <a:off x="2072351" y="1408682"/>
            <a:ext cx="4772286" cy="2743649"/>
          </a:xfrm>
          <a:prstGeom prst="rect">
            <a:avLst/>
          </a:prstGeom>
          <a:noFill/>
          <a:ln w="0">
            <a:noFill/>
          </a:ln>
        </p:spPr>
      </p:pic>
    </p:spTree>
    <p:extLst>
      <p:ext uri="{BB962C8B-B14F-4D97-AF65-F5344CB8AC3E}">
        <p14:creationId xmlns:p14="http://schemas.microsoft.com/office/powerpoint/2010/main" xmlns="" val="42621585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4849520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77">
            <a:extLst>
              <a:ext uri="{FF2B5EF4-FFF2-40B4-BE49-F238E27FC236}">
                <a16:creationId xmlns:a16="http://schemas.microsoft.com/office/drawing/2014/main" xmlns="" id="{00000000-0008-0000-0000-0000C0000000}"/>
              </a:ext>
            </a:extLst>
          </p:cNvPr>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xmlns="" id="{00000000-0008-0000-0000-0000C1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5468219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1">
            <a:extLst>
              <a:ext uri="{FF2B5EF4-FFF2-40B4-BE49-F238E27FC236}">
                <a16:creationId xmlns:a16="http://schemas.microsoft.com/office/drawing/2014/main" xmlns="" id="{00000000-0008-0000-0000-0000C4000000}"/>
              </a:ext>
            </a:extLst>
          </p:cNvPr>
          <p:cNvPicPr>
            <a:picLocks noGrp="1"/>
          </p:cNvPicPr>
          <p:nvPr>
            <p:ph sz="quarter" idx="10"/>
          </p:nvPr>
        </p:nvPicPr>
        <p:blipFill>
          <a:blip r:embed="rId2" cstate="print"/>
          <a:stretch>
            <a:fillRect/>
          </a:stretch>
        </p:blipFill>
        <p:spPr>
          <a:xfrm>
            <a:off x="4645025" y="1584662"/>
            <a:ext cx="4289425" cy="2479002"/>
          </a:xfrm>
          <a:prstGeom prst="rect">
            <a:avLst/>
          </a:prstGeom>
          <a:noFill/>
          <a:ln w="0">
            <a:noFill/>
          </a:ln>
        </p:spPr>
      </p:pic>
      <p:pic>
        <p:nvPicPr>
          <p:cNvPr id="1026" name="Picture 2"/>
          <p:cNvPicPr>
            <a:picLocks noGrp="1" noChangeAspect="1" noChangeArrowheads="1"/>
          </p:cNvPicPr>
          <p:nvPr>
            <p:ph sz="quarter" idx="10"/>
          </p:nvPr>
        </p:nvPicPr>
        <p:blipFill>
          <a:blip r:embed="rId3" cstate="print"/>
          <a:srcRect/>
          <a:stretch>
            <a:fillRect/>
          </a:stretch>
        </p:blipFill>
        <p:spPr bwMode="auto">
          <a:xfrm>
            <a:off x="179512" y="1563638"/>
            <a:ext cx="4252862" cy="2520280"/>
          </a:xfrm>
          <a:prstGeom prst="rect">
            <a:avLst/>
          </a:prstGeom>
          <a:noFill/>
          <a:ln w="9525">
            <a:noFill/>
            <a:miter lim="800000"/>
            <a:headEnd/>
            <a:tailEnd/>
          </a:ln>
        </p:spPr>
      </p:pic>
    </p:spTree>
    <p:extLst>
      <p:ext uri="{BB962C8B-B14F-4D97-AF65-F5344CB8AC3E}">
        <p14:creationId xmlns:p14="http://schemas.microsoft.com/office/powerpoint/2010/main" xmlns="" val="225121354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7">
            <a:extLst>
              <a:ext uri="{FF2B5EF4-FFF2-40B4-BE49-F238E27FC236}">
                <a16:creationId xmlns:a16="http://schemas.microsoft.com/office/drawing/2014/main" xmlns="" id="{00000000-0008-0000-0000-0000CA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xmlns="" id="{00000000-0008-0000-0000-0000CB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1647941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86">
            <a:extLst>
              <a:ext uri="{FF2B5EF4-FFF2-40B4-BE49-F238E27FC236}">
                <a16:creationId xmlns:a16="http://schemas.microsoft.com/office/drawing/2014/main" xmlns="" id="{00000000-0008-0000-0000-0000C9000000}"/>
              </a:ext>
            </a:extLst>
          </p:cNvPr>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p14="http://schemas.microsoft.com/office/powerpoint/2010/main" xmlns="" val="17173197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259487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R+2 bureaux administratifs</a:t>
            </a:r>
          </a:p>
        </p:txBody>
      </p:sp>
      <p:pic>
        <p:nvPicPr>
          <p:cNvPr id="5" name="Picture 13">
            <a:extLst>
              <a:ext uri="{FF2B5EF4-FFF2-40B4-BE49-F238E27FC236}">
                <a16:creationId xmlns:a16="http://schemas.microsoft.com/office/drawing/2014/main" xmlns="" id="{00000000-0008-0000-0200-00000E000000}"/>
              </a:ext>
            </a:extLst>
          </p:cNvPr>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xmlns="" id="{00000000-0008-0000-0200-000010000000}"/>
              </a:ext>
            </a:extLst>
          </p:cNvPr>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p14="http://schemas.microsoft.com/office/powerpoint/2010/main" xmlns="" val="25966636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89">
            <a:extLst>
              <a:ext uri="{FF2B5EF4-FFF2-40B4-BE49-F238E27FC236}">
                <a16:creationId xmlns:a16="http://schemas.microsoft.com/office/drawing/2014/main" xmlns="" id="{00000000-0008-0000-0000-0000CC000000}"/>
              </a:ext>
            </a:extLst>
          </p:cNvPr>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xmlns="" id="{00000000-0008-0000-0000-0000CF000000}"/>
              </a:ext>
            </a:extLst>
          </p:cNvPr>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xmlns="" id="{00000000-0008-0000-0000-0000D2000000}"/>
              </a:ext>
            </a:extLst>
          </p:cNvPr>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p14="http://schemas.microsoft.com/office/powerpoint/2010/main" xmlns="" val="207170215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3">
            <a:extLst>
              <a:ext uri="{FF2B5EF4-FFF2-40B4-BE49-F238E27FC236}">
                <a16:creationId xmlns:a16="http://schemas.microsoft.com/office/drawing/2014/main" xmlns="" id="{00000000-0008-0000-0000-0000D0000000}"/>
              </a:ext>
            </a:extLst>
          </p:cNvPr>
          <p:cNvPicPr>
            <a:picLocks noGrp="1"/>
          </p:cNvPicPr>
          <p:nvPr>
            <p:ph sz="quarter" idx="10"/>
          </p:nvPr>
        </p:nvPicPr>
        <p:blipFill>
          <a:blip r:embed="rId3" cstate="print"/>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xmlns="" id="{00000000-0008-0000-0000-0000D3000000}"/>
              </a:ext>
            </a:extLst>
          </p:cNvPr>
          <p:cNvPicPr>
            <a:picLocks noGrp="1"/>
          </p:cNvPicPr>
          <p:nvPr>
            <p:ph sz="quarter" idx="10"/>
          </p:nvPr>
        </p:nvPicPr>
        <p:blipFill>
          <a:blip r:embed="rId4"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310461247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9">
            <a:extLst>
              <a:ext uri="{FF2B5EF4-FFF2-40B4-BE49-F238E27FC236}">
                <a16:creationId xmlns:a16="http://schemas.microsoft.com/office/drawing/2014/main" xmlns="" id="{00000000-0008-0000-0000-0000D6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xmlns="" id="{00000000-0008-0000-0000-0000D7000000}"/>
              </a:ext>
            </a:extLst>
          </p:cNvPr>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p14="http://schemas.microsoft.com/office/powerpoint/2010/main" xmlns="" val="9047373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98">
            <a:extLst>
              <a:ext uri="{FF2B5EF4-FFF2-40B4-BE49-F238E27FC236}">
                <a16:creationId xmlns:a16="http://schemas.microsoft.com/office/drawing/2014/main" xmlns="" id="{00000000-0008-0000-0000-0000D5000000}"/>
              </a:ext>
            </a:extLst>
          </p:cNvPr>
          <p:cNvPicPr>
            <a:picLocks noGrp="1"/>
          </p:cNvPicPr>
          <p:nvPr>
            <p:ph idx="1"/>
          </p:nvPr>
        </p:nvPicPr>
        <p:blipFill>
          <a:blip r:embed="rId3" cstate="print"/>
          <a:stretch>
            <a:fillRect/>
          </a:stretch>
        </p:blipFill>
        <p:spPr>
          <a:xfrm>
            <a:off x="2105607" y="1396211"/>
            <a:ext cx="4705774" cy="2768591"/>
          </a:xfrm>
          <a:prstGeom prst="rect">
            <a:avLst/>
          </a:prstGeom>
          <a:noFill/>
          <a:ln w="0">
            <a:noFill/>
          </a:ln>
        </p:spPr>
      </p:pic>
    </p:spTree>
    <p:extLst>
      <p:ext uri="{BB962C8B-B14F-4D97-AF65-F5344CB8AC3E}">
        <p14:creationId xmlns:p14="http://schemas.microsoft.com/office/powerpoint/2010/main" xmlns="" val="15191370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Annexes</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971297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xmlns="" id="{00000000-0008-0000-0000-000098000000}"/>
              </a:ext>
            </a:extLst>
          </p:cNvPr>
          <p:cNvPicPr>
            <a:picLocks noGrp="1"/>
          </p:cNvPicPr>
          <p:nvPr>
            <p:ph sz="quarter" idx="10"/>
          </p:nvPr>
        </p:nvPicPr>
        <p:blipFill>
          <a:blip r:embed="rId4" cstate="print"/>
          <a:stretch>
            <a:fillRect/>
          </a:stretch>
        </p:blipFill>
        <p:spPr>
          <a:xfrm>
            <a:off x="6146800" y="2001878"/>
            <a:ext cx="2970213" cy="1716006"/>
          </a:xfrm>
          <a:prstGeom prst="rect">
            <a:avLst/>
          </a:prstGeom>
          <a:noFill/>
          <a:ln w="0">
            <a:noFill/>
          </a:ln>
        </p:spPr>
      </p:pic>
      <p:pic>
        <p:nvPicPr>
          <p:cNvPr id="22" name="Picture 147">
            <a:extLst>
              <a:ext uri="{FF2B5EF4-FFF2-40B4-BE49-F238E27FC236}">
                <a16:creationId xmlns:a16="http://schemas.microsoft.com/office/drawing/2014/main" xmlns="" id="{00000000-0008-0000-0000-0000A2000000}"/>
              </a:ext>
            </a:extLst>
          </p:cNvPr>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p14="http://schemas.microsoft.com/office/powerpoint/2010/main" xmlns="" val="248960045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xmlns="" id="{00000000-0008-0000-0000-00009B000000}"/>
              </a:ext>
            </a:extLst>
          </p:cNvPr>
          <p:cNvPicPr>
            <a:picLocks noGrp="1"/>
          </p:cNvPicPr>
          <p:nvPr>
            <p:ph sz="quarter" idx="10"/>
          </p:nvPr>
        </p:nvPicPr>
        <p:blipFill>
          <a:blip r:embed="rId4" cstate="print"/>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xmlns="" id="{00000000-0008-0000-0000-0000A5000000}"/>
              </a:ext>
            </a:extLst>
          </p:cNvPr>
          <p:cNvPicPr>
            <a:picLocks noGrp="1"/>
          </p:cNvPicPr>
          <p:nvPr>
            <p:ph sz="quarter" idx="10"/>
          </p:nvPr>
        </p:nvPicPr>
        <p:blipFill>
          <a:blip r:embed="rId5" cstate="print"/>
          <a:stretch>
            <a:fillRect/>
          </a:stretch>
        </p:blipFill>
        <p:spPr>
          <a:xfrm>
            <a:off x="3087688" y="1994470"/>
            <a:ext cx="2968625" cy="1730823"/>
          </a:xfrm>
          <a:prstGeom prst="rect">
            <a:avLst/>
          </a:prstGeom>
          <a:noFill/>
          <a:ln w="0">
            <a:noFill/>
          </a:ln>
        </p:spPr>
      </p:pic>
    </p:spTree>
    <p:extLst>
      <p:ext uri="{BB962C8B-B14F-4D97-AF65-F5344CB8AC3E}">
        <p14:creationId xmlns:p14="http://schemas.microsoft.com/office/powerpoint/2010/main" xmlns="" val="29684410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EcN0 (UMTS)</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xmlns="" id="{00000000-0008-0000-0000-00009C000000}"/>
              </a:ext>
            </a:extLst>
          </p:cNvPr>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xmlns="" id="{00000000-0008-0000-0000-0000A6000000}"/>
              </a:ext>
            </a:extLst>
          </p:cNvPr>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p14="http://schemas.microsoft.com/office/powerpoint/2010/main" xmlns="" val="21586609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3" cstate="print"/>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xmlns="" id="{00000000-0008-0000-0000-00009E000000}"/>
              </a:ext>
            </a:extLst>
          </p:cNvPr>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xmlns="" id="{00000000-0008-0000-0000-0000A8000000}"/>
              </a:ext>
            </a:extLst>
          </p:cNvPr>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p14="http://schemas.microsoft.com/office/powerpoint/2010/main" xmlns="" val="23778516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xx9</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3" cstate="print"/>
          <a:stretch>
            <a:fillRect/>
          </a:stretch>
        </p:blipFill>
        <p:spPr>
          <a:xfrm>
            <a:off x="31750" y="1978735"/>
            <a:ext cx="2968625" cy="1762292"/>
          </a:xfrm>
          <a:prstGeom prst="rect">
            <a:avLst/>
          </a:prstGeom>
          <a:noFill/>
          <a:ln w="0">
            <a:noFill/>
          </a:ln>
        </p:spPr>
      </p:pic>
      <p:pic>
        <p:nvPicPr>
          <p:cNvPr id="26" name="Picture 154">
            <a:extLst>
              <a:ext uri="{FF2B5EF4-FFF2-40B4-BE49-F238E27FC236}">
                <a16:creationId xmlns:a16="http://schemas.microsoft.com/office/drawing/2014/main" xmlns="" id="{00000000-0008-0000-0000-0000A9000000}"/>
              </a:ext>
            </a:extLst>
          </p:cNvPr>
          <p:cNvPicPr>
            <a:picLocks noGrp="1"/>
          </p:cNvPicPr>
          <p:nvPr>
            <p:ph sz="quarter" idx="10"/>
          </p:nvPr>
        </p:nvPicPr>
        <p:blipFill>
          <a:blip r:embed="rId4" cstate="print"/>
          <a:stretch>
            <a:fillRect/>
          </a:stretch>
        </p:blipFill>
        <p:spPr>
          <a:xfrm>
            <a:off x="3087688" y="1989858"/>
            <a:ext cx="2968625" cy="1740046"/>
          </a:xfrm>
          <a:prstGeom prst="rect">
            <a:avLst/>
          </a:prstGeom>
          <a:noFill/>
          <a:ln w="0">
            <a:noFill/>
          </a:ln>
        </p:spPr>
      </p:pic>
      <p:pic>
        <p:nvPicPr>
          <p:cNvPr id="27" name="Picture 144">
            <a:extLst>
              <a:ext uri="{FF2B5EF4-FFF2-40B4-BE49-F238E27FC236}">
                <a16:creationId xmlns:a16="http://schemas.microsoft.com/office/drawing/2014/main" xmlns="" id="{00000000-0008-0000-0000-00009F000000}"/>
              </a:ext>
            </a:extLst>
          </p:cNvPr>
          <p:cNvPicPr>
            <a:picLocks noGrp="1"/>
          </p:cNvPicPr>
          <p:nvPr>
            <p:ph sz="quarter" idx="10"/>
          </p:nvPr>
        </p:nvPicPr>
        <p:blipFill>
          <a:blip r:embed="rId5" cstate="print"/>
          <a:stretch>
            <a:fillRect/>
          </a:stretch>
        </p:blipFill>
        <p:spPr>
          <a:xfrm>
            <a:off x="6146800" y="1984729"/>
            <a:ext cx="2970213" cy="1750304"/>
          </a:xfrm>
          <a:prstGeom prst="rect">
            <a:avLst/>
          </a:prstGeom>
          <a:noFill/>
          <a:ln w="0">
            <a:noFill/>
          </a:ln>
        </p:spPr>
      </p:pic>
    </p:spTree>
    <p:extLst>
      <p:ext uri="{BB962C8B-B14F-4D97-AF65-F5344CB8AC3E}">
        <p14:creationId xmlns:p14="http://schemas.microsoft.com/office/powerpoint/2010/main" xmlns="" val="3947649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R+2 bureaux administratifs</a:t>
            </a:r>
          </a:p>
        </p:txBody>
      </p:sp>
      <p:pic>
        <p:nvPicPr>
          <p:cNvPr id="5" name="Picture 14">
            <a:extLst>
              <a:ext uri="{FF2B5EF4-FFF2-40B4-BE49-F238E27FC236}">
                <a16:creationId xmlns:a16="http://schemas.microsoft.com/office/drawing/2014/main" xmlns="" id="{00000000-0008-0000-0200-00000F000000}"/>
              </a:ext>
            </a:extLst>
          </p:cNvPr>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xmlns="" id="{00000000-0008-0000-0200-000011000000}"/>
              </a:ext>
            </a:extLst>
          </p:cNvPr>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p14="http://schemas.microsoft.com/office/powerpoint/2010/main" xmlns="" val="10815575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69432810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30113451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83334894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xmlns="" id="{00000000-0008-0000-0000-000098000000}"/>
              </a:ext>
            </a:extLst>
          </p:cNvPr>
          <p:cNvPicPr>
            <a:picLocks noGrp="1"/>
          </p:cNvPicPr>
          <p:nvPr>
            <p:ph sz="quarter" idx="10"/>
          </p:nvPr>
        </p:nvPicPr>
        <p:blipFill>
          <a:blip r:embed="rId4" cstate="print"/>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xmlns="" id="{00000000-0008-0000-0000-0000A2000000}"/>
              </a:ext>
            </a:extLst>
          </p:cNvPr>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p14="http://schemas.microsoft.com/office/powerpoint/2010/main" xmlns="" val="11708666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12915718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4641889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856798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xmlns="" id="{00000000-0008-0000-0000-00009B000000}"/>
              </a:ext>
            </a:extLst>
          </p:cNvPr>
          <p:cNvPicPr>
            <a:picLocks noGrp="1"/>
          </p:cNvPicPr>
          <p:nvPr>
            <p:ph sz="quarter" idx="10"/>
          </p:nvPr>
        </p:nvPicPr>
        <p:blipFill>
          <a:blip r:embed="rId4" cstate="print"/>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xmlns="" id="{00000000-0008-0000-0000-0000A5000000}"/>
              </a:ext>
            </a:extLst>
          </p:cNvPr>
          <p:cNvPicPr>
            <a:picLocks noGrp="1"/>
          </p:cNvPicPr>
          <p:nvPr>
            <p:ph sz="quarter" idx="10"/>
          </p:nvPr>
        </p:nvPicPr>
        <p:blipFill>
          <a:blip r:embed="rId5" cstate="print"/>
          <a:stretch>
            <a:fillRect/>
          </a:stretch>
        </p:blipFill>
        <p:spPr>
          <a:xfrm>
            <a:off x="3087688" y="1994470"/>
            <a:ext cx="2968625" cy="1730823"/>
          </a:xfrm>
          <a:prstGeom prst="rect">
            <a:avLst/>
          </a:prstGeom>
          <a:noFill/>
          <a:ln w="0">
            <a:noFill/>
          </a:ln>
        </p:spPr>
      </p:pic>
    </p:spTree>
    <p:extLst>
      <p:ext uri="{BB962C8B-B14F-4D97-AF65-F5344CB8AC3E}">
        <p14:creationId xmlns:p14="http://schemas.microsoft.com/office/powerpoint/2010/main" xmlns="" val="40688504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EcN0 (UMTS)</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1669768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42873005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59174033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xmlns="" id="{00000000-0008-0000-0000-00009C000000}"/>
              </a:ext>
            </a:extLst>
          </p:cNvPr>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xmlns="" id="{00000000-0008-0000-0000-0000A6000000}"/>
              </a:ext>
            </a:extLst>
          </p:cNvPr>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p14="http://schemas.microsoft.com/office/powerpoint/2010/main" xmlns="" val="32626424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3637487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8447388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35674265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3" cstate="print"/>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xmlns="" id="{00000000-0008-0000-0000-00009E000000}"/>
              </a:ext>
            </a:extLst>
          </p:cNvPr>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xmlns="" id="{00000000-0008-0000-0000-0000A8000000}"/>
              </a:ext>
            </a:extLst>
          </p:cNvPr>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p14="http://schemas.microsoft.com/office/powerpoint/2010/main" xmlns="" val="397988866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44611941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5470373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142695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3" cstate="print"/>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xmlns="" id="{00000000-0008-0000-0000-00009F000000}"/>
              </a:ext>
            </a:extLst>
          </p:cNvPr>
          <p:cNvPicPr>
            <a:picLocks noGrp="1"/>
          </p:cNvPicPr>
          <p:nvPr>
            <p:ph sz="quarter" idx="10"/>
          </p:nvPr>
        </p:nvPicPr>
        <p:blipFill>
          <a:blip r:embed="rId4" cstate="print"/>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xmlns="" id="{00000000-0008-0000-0000-0000A9000000}"/>
              </a:ext>
            </a:extLst>
          </p:cNvPr>
          <p:cNvPicPr>
            <a:picLocks noGrp="1"/>
          </p:cNvPicPr>
          <p:nvPr>
            <p:ph sz="quarter" idx="10"/>
          </p:nvPr>
        </p:nvPicPr>
        <p:blipFill>
          <a:blip r:embed="rId5" cstate="print"/>
          <a:stretch>
            <a:fillRect/>
          </a:stretch>
        </p:blipFill>
        <p:spPr>
          <a:xfrm>
            <a:off x="3087688" y="1989858"/>
            <a:ext cx="2968625" cy="1740046"/>
          </a:xfrm>
          <a:prstGeom prst="rect">
            <a:avLst/>
          </a:prstGeom>
          <a:noFill/>
          <a:ln w="0">
            <a:noFill/>
          </a:ln>
        </p:spPr>
      </p:pic>
    </p:spTree>
    <p:extLst>
      <p:ext uri="{BB962C8B-B14F-4D97-AF65-F5344CB8AC3E}">
        <p14:creationId xmlns:p14="http://schemas.microsoft.com/office/powerpoint/2010/main" xmlns="" val="32079487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33591973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51192332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69902141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xmlns="" id="{00000000-0008-0000-0000-000098000000}"/>
              </a:ext>
            </a:extLst>
          </p:cNvPr>
          <p:cNvPicPr>
            <a:picLocks noGrp="1"/>
          </p:cNvPicPr>
          <p:nvPr>
            <p:ph sz="quarter" idx="10"/>
          </p:nvPr>
        </p:nvPicPr>
        <p:blipFill>
          <a:blip r:embed="rId4" cstate="print"/>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xmlns="" id="{00000000-0008-0000-0000-0000A2000000}"/>
              </a:ext>
            </a:extLst>
          </p:cNvPr>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p14="http://schemas.microsoft.com/office/powerpoint/2010/main" xmlns="" val="272834564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4961156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66344874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81318098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xmlns="" id="{00000000-0008-0000-0000-00009B000000}"/>
              </a:ext>
            </a:extLst>
          </p:cNvPr>
          <p:cNvPicPr>
            <a:picLocks noGrp="1"/>
          </p:cNvPicPr>
          <p:nvPr>
            <p:ph sz="quarter" idx="10"/>
          </p:nvPr>
        </p:nvPicPr>
        <p:blipFill>
          <a:blip r:embed="rId4" cstate="print"/>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xmlns="" id="{00000000-0008-0000-0000-0000A5000000}"/>
              </a:ext>
            </a:extLst>
          </p:cNvPr>
          <p:cNvPicPr>
            <a:picLocks noGrp="1"/>
          </p:cNvPicPr>
          <p:nvPr>
            <p:ph sz="quarter" idx="10"/>
          </p:nvPr>
        </p:nvPicPr>
        <p:blipFill>
          <a:blip r:embed="rId5" cstate="print"/>
          <a:stretch>
            <a:fillRect/>
          </a:stretch>
        </p:blipFill>
        <p:spPr>
          <a:xfrm>
            <a:off x="3087688" y="1994470"/>
            <a:ext cx="2968625" cy="1730823"/>
          </a:xfrm>
          <a:prstGeom prst="rect">
            <a:avLst/>
          </a:prstGeom>
          <a:noFill/>
          <a:ln w="0">
            <a:noFill/>
          </a:ln>
        </p:spPr>
      </p:pic>
    </p:spTree>
    <p:extLst>
      <p:ext uri="{BB962C8B-B14F-4D97-AF65-F5344CB8AC3E}">
        <p14:creationId xmlns:p14="http://schemas.microsoft.com/office/powerpoint/2010/main" xmlns="" val="42192873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EcN0 (UMTS)</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43744355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5288515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9041447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xmlns="" id="{00000000-0008-0000-0000-00009C000000}"/>
              </a:ext>
            </a:extLst>
          </p:cNvPr>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xmlns="" id="{00000000-0008-0000-0000-0000A6000000}"/>
              </a:ext>
            </a:extLst>
          </p:cNvPr>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p14="http://schemas.microsoft.com/office/powerpoint/2010/main" xmlns="" val="414871622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1875735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04273110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90772501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3" cstate="print"/>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xmlns="" id="{00000000-0008-0000-0000-00009E000000}"/>
              </a:ext>
            </a:extLst>
          </p:cNvPr>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xmlns="" id="{00000000-0008-0000-0000-0000A8000000}"/>
              </a:ext>
            </a:extLst>
          </p:cNvPr>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p14="http://schemas.microsoft.com/office/powerpoint/2010/main" xmlns="" val="10043481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R+2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0143197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93264971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28742252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3" cstate="print"/>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xmlns="" id="{00000000-0008-0000-0000-00009F000000}"/>
              </a:ext>
            </a:extLst>
          </p:cNvPr>
          <p:cNvPicPr>
            <a:picLocks noGrp="1"/>
          </p:cNvPicPr>
          <p:nvPr>
            <p:ph sz="quarter" idx="10"/>
          </p:nvPr>
        </p:nvPicPr>
        <p:blipFill>
          <a:blip r:embed="rId4" cstate="print"/>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xmlns="" id="{00000000-0008-0000-0000-0000A9000000}"/>
              </a:ext>
            </a:extLst>
          </p:cNvPr>
          <p:cNvPicPr>
            <a:picLocks noGrp="1"/>
          </p:cNvPicPr>
          <p:nvPr>
            <p:ph sz="quarter" idx="10"/>
          </p:nvPr>
        </p:nvPicPr>
        <p:blipFill>
          <a:blip r:embed="rId5" cstate="print"/>
          <a:stretch>
            <a:fillRect/>
          </a:stretch>
        </p:blipFill>
        <p:spPr>
          <a:xfrm>
            <a:off x="3087688" y="1989858"/>
            <a:ext cx="2968625" cy="1740046"/>
          </a:xfrm>
          <a:prstGeom prst="rect">
            <a:avLst/>
          </a:prstGeom>
          <a:noFill/>
          <a:ln w="0">
            <a:noFill/>
          </a:ln>
        </p:spPr>
      </p:pic>
    </p:spTree>
    <p:extLst>
      <p:ext uri="{BB962C8B-B14F-4D97-AF65-F5344CB8AC3E}">
        <p14:creationId xmlns:p14="http://schemas.microsoft.com/office/powerpoint/2010/main" xmlns="" val="3723694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R+2 bureaux administratifs</a:t>
            </a:r>
          </a:p>
        </p:txBody>
      </p:sp>
      <p:pic>
        <p:nvPicPr>
          <p:cNvPr id="5" name="Picture 9">
            <a:extLst>
              <a:ext uri="{FF2B5EF4-FFF2-40B4-BE49-F238E27FC236}">
                <a16:creationId xmlns:a16="http://schemas.microsoft.com/office/drawing/2014/main" xmlns="" id="{00000000-0008-0000-0200-00000A000000}"/>
              </a:ext>
            </a:extLst>
          </p:cNvPr>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xmlns="" id="{00000000-0008-0000-0200-00000B000000}"/>
              </a:ext>
            </a:extLst>
          </p:cNvPr>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p14="http://schemas.microsoft.com/office/powerpoint/2010/main" xmlns="" val="37439487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Altitude des différents niveaux</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grpSp>
        <p:nvGrpSpPr>
          <p:cNvPr id="53" name="Groupe 52">
            <a:extLst>
              <a:ext uri="{FF2B5EF4-FFF2-40B4-BE49-F238E27FC236}">
                <a16:creationId xmlns:a16="http://schemas.microsoft.com/office/drawing/2014/main" xmlns="" id="{6CE117B9-7B46-4302-B699-A8F63CF04DF3}"/>
              </a:ext>
            </a:extLst>
          </p:cNvPr>
          <p:cNvGrpSpPr/>
          <p:nvPr/>
        </p:nvGrpSpPr>
        <p:grpSpPr>
          <a:xfrm>
            <a:off x="971600" y="1131750"/>
            <a:ext cx="5523021" cy="2880000"/>
            <a:chOff x="971600" y="1131750"/>
            <a:chExt cx="5523021" cy="2880000"/>
          </a:xfrm>
        </p:grpSpPr>
        <p:grpSp>
          <p:nvGrpSpPr>
            <p:cNvPr id="10" name="Groupe 9">
              <a:extLst>
                <a:ext uri="{FF2B5EF4-FFF2-40B4-BE49-F238E27FC236}">
                  <a16:creationId xmlns:a16="http://schemas.microsoft.com/office/drawing/2014/main" xmlns="" id="{7B9B9221-B9A3-461C-A388-246023CB3278}"/>
                </a:ext>
              </a:extLst>
            </p:cNvPr>
            <p:cNvGrpSpPr/>
            <p:nvPr/>
          </p:nvGrpSpPr>
          <p:grpSpPr>
            <a:xfrm>
              <a:off x="971600" y="1131750"/>
              <a:ext cx="5523021" cy="2880000"/>
              <a:chOff x="971600" y="1131750"/>
              <a:chExt cx="5523021" cy="2880000"/>
            </a:xfrm>
          </p:grpSpPr>
          <p:pic>
            <p:nvPicPr>
              <p:cNvPr id="18" name="Picture 111">
                <a:extLst>
                  <a:ext uri="{FF2B5EF4-FFF2-40B4-BE49-F238E27FC236}">
                    <a16:creationId xmlns:a16="http://schemas.microsoft.com/office/drawing/2014/main" xmlns="" id="{00000000-0008-0000-0000-00007E000000}"/>
                  </a:ext>
                </a:extLst>
              </p:cNvPr>
              <p:cNvPicPr>
                <a:picLocks noChangeAspect="1"/>
              </p:cNvPicPr>
              <p:nvPr/>
            </p:nvPicPr>
            <p:blipFill>
              <a:blip r:embed="rId3" cstate="print"/>
              <a:stretch>
                <a:fillRect/>
              </a:stretch>
            </p:blipFill>
            <p:spPr>
              <a:xfrm>
                <a:off x="971600" y="1131750"/>
                <a:ext cx="5523021" cy="2880000"/>
              </a:xfrm>
              <a:prstGeom prst="rect">
                <a:avLst/>
              </a:prstGeom>
              <a:noFill/>
              <a:ln w="0">
                <a:noFill/>
              </a:ln>
            </p:spPr>
          </p:pic>
          <p:grpSp>
            <p:nvGrpSpPr>
              <p:cNvPr id="9" name="Groupe 8">
                <a:extLst>
                  <a:ext uri="{FF2B5EF4-FFF2-40B4-BE49-F238E27FC236}">
                    <a16:creationId xmlns:a16="http://schemas.microsoft.com/office/drawing/2014/main" xmlns="" id="{F9F7CEA2-4B12-423C-9266-EF1FAD1BF099}"/>
                  </a:ext>
                </a:extLst>
              </p:cNvPr>
              <p:cNvGrpSpPr/>
              <p:nvPr/>
            </p:nvGrpSpPr>
            <p:grpSpPr>
              <a:xfrm>
                <a:off x="1763688" y="2115505"/>
                <a:ext cx="3816424" cy="994715"/>
                <a:chOff x="1763688" y="2115505"/>
                <a:chExt cx="3816424" cy="994715"/>
              </a:xfrm>
            </p:grpSpPr>
            <p:sp>
              <p:nvSpPr>
                <p:cNvPr id="8" name="Ellipse 7">
                  <a:extLst>
                    <a:ext uri="{FF2B5EF4-FFF2-40B4-BE49-F238E27FC236}">
                      <a16:creationId xmlns:a16="http://schemas.microsoft.com/office/drawing/2014/main" xmlns="" id="{ACF16671-F673-4D06-9F44-29B80C6D3A10}"/>
                    </a:ext>
                  </a:extLst>
                </p:cNvPr>
                <p:cNvSpPr/>
                <p:nvPr/>
              </p:nvSpPr>
              <p:spPr>
                <a:xfrm>
                  <a:off x="1763688" y="271576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22" name="Ellipse 21">
                  <a:extLst>
                    <a:ext uri="{FF2B5EF4-FFF2-40B4-BE49-F238E27FC236}">
                      <a16:creationId xmlns:a16="http://schemas.microsoft.com/office/drawing/2014/main" xmlns="" id="{BC53513A-21B0-46B1-93D1-EDC8FBD7B841}"/>
                    </a:ext>
                  </a:extLst>
                </p:cNvPr>
                <p:cNvSpPr/>
                <p:nvPr/>
              </p:nvSpPr>
              <p:spPr>
                <a:xfrm>
                  <a:off x="2150944" y="2571750"/>
                  <a:ext cx="279648" cy="440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25" name="Ellipse 24">
                  <a:extLst>
                    <a:ext uri="{FF2B5EF4-FFF2-40B4-BE49-F238E27FC236}">
                      <a16:creationId xmlns:a16="http://schemas.microsoft.com/office/drawing/2014/main" xmlns="" id="{4AA29697-4EFD-4ADB-B8CD-821E522F1690}"/>
                    </a:ext>
                  </a:extLst>
                </p:cNvPr>
                <p:cNvSpPr/>
                <p:nvPr/>
              </p:nvSpPr>
              <p:spPr>
                <a:xfrm>
                  <a:off x="2757653" y="282377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26" name="Ellipse 25">
                  <a:extLst>
                    <a:ext uri="{FF2B5EF4-FFF2-40B4-BE49-F238E27FC236}">
                      <a16:creationId xmlns:a16="http://schemas.microsoft.com/office/drawing/2014/main" xmlns="" id="{911B0BC9-D015-4C86-BD9F-DFF760ED04A4}"/>
                    </a:ext>
                  </a:extLst>
                </p:cNvPr>
                <p:cNvSpPr/>
                <p:nvPr/>
              </p:nvSpPr>
              <p:spPr>
                <a:xfrm>
                  <a:off x="2905622" y="268395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27" name="Ellipse 26">
                  <a:extLst>
                    <a:ext uri="{FF2B5EF4-FFF2-40B4-BE49-F238E27FC236}">
                      <a16:creationId xmlns:a16="http://schemas.microsoft.com/office/drawing/2014/main" xmlns="" id="{FCE7E122-46FD-4E18-BBCD-6DBC2BCD6AE3}"/>
                    </a:ext>
                  </a:extLst>
                </p:cNvPr>
                <p:cNvSpPr/>
                <p:nvPr/>
              </p:nvSpPr>
              <p:spPr>
                <a:xfrm>
                  <a:off x="5364088" y="28941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28" name="Ellipse 27">
                  <a:extLst>
                    <a:ext uri="{FF2B5EF4-FFF2-40B4-BE49-F238E27FC236}">
                      <a16:creationId xmlns:a16="http://schemas.microsoft.com/office/drawing/2014/main" xmlns="" id="{325AC7BE-9109-459E-AF75-0634EC384D7E}"/>
                    </a:ext>
                  </a:extLst>
                </p:cNvPr>
                <p:cNvSpPr/>
                <p:nvPr/>
              </p:nvSpPr>
              <p:spPr>
                <a:xfrm>
                  <a:off x="5148064" y="227752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sp>
              <p:nvSpPr>
                <p:cNvPr id="29" name="Ellipse 28">
                  <a:extLst>
                    <a:ext uri="{FF2B5EF4-FFF2-40B4-BE49-F238E27FC236}">
                      <a16:creationId xmlns:a16="http://schemas.microsoft.com/office/drawing/2014/main" xmlns="" id="{713B0C79-5176-4C46-8AF7-06255CF50C67}"/>
                    </a:ext>
                  </a:extLst>
                </p:cNvPr>
                <p:cNvSpPr/>
                <p:nvPr/>
              </p:nvSpPr>
              <p:spPr>
                <a:xfrm>
                  <a:off x="3347864" y="2115505"/>
                  <a:ext cx="720080" cy="324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solidFill>
                      <a:srgbClr val="000000"/>
                    </a:solidFill>
                  </a:endParaRPr>
                </a:p>
              </p:txBody>
            </p:sp>
          </p:grpSp>
        </p:grpSp>
        <p:sp>
          <p:nvSpPr>
            <p:cNvPr id="32" name="Titre 1">
              <a:extLst>
                <a:ext uri="{FF2B5EF4-FFF2-40B4-BE49-F238E27FC236}">
                  <a16:creationId xmlns:a16="http://schemas.microsoft.com/office/drawing/2014/main" xmlns="" id="{E7203383-1424-4BD8-AFFE-36153EE48C06}"/>
                </a:ext>
              </a:extLst>
            </p:cNvPr>
            <p:cNvSpPr txBox="1">
              <a:spLocks/>
            </p:cNvSpPr>
            <p:nvPr/>
          </p:nvSpPr>
          <p:spPr bwMode="auto">
            <a:xfrm>
              <a:off x="1584979" y="2894196"/>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A</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33" name="Titre 1">
              <a:extLst>
                <a:ext uri="{FF2B5EF4-FFF2-40B4-BE49-F238E27FC236}">
                  <a16:creationId xmlns:a16="http://schemas.microsoft.com/office/drawing/2014/main" xmlns="" id="{B53C0424-9465-42A9-87CC-7ED193875232}"/>
                </a:ext>
              </a:extLst>
            </p:cNvPr>
            <p:cNvSpPr txBox="1">
              <a:spLocks/>
            </p:cNvSpPr>
            <p:nvPr/>
          </p:nvSpPr>
          <p:spPr bwMode="auto">
            <a:xfrm>
              <a:off x="2099832" y="2974896"/>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B</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35" name="Titre 1">
              <a:extLst>
                <a:ext uri="{FF2B5EF4-FFF2-40B4-BE49-F238E27FC236}">
                  <a16:creationId xmlns:a16="http://schemas.microsoft.com/office/drawing/2014/main" xmlns="" id="{31F42E43-0782-4DA6-AEDA-BFAD27B7C991}"/>
                </a:ext>
              </a:extLst>
            </p:cNvPr>
            <p:cNvSpPr txBox="1">
              <a:spLocks/>
            </p:cNvSpPr>
            <p:nvPr/>
          </p:nvSpPr>
          <p:spPr bwMode="auto">
            <a:xfrm>
              <a:off x="2713211" y="2980886"/>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C</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36" name="Titre 1">
              <a:extLst>
                <a:ext uri="{FF2B5EF4-FFF2-40B4-BE49-F238E27FC236}">
                  <a16:creationId xmlns:a16="http://schemas.microsoft.com/office/drawing/2014/main" xmlns="" id="{B110589D-7218-431C-B489-7DE14D582B43}"/>
                </a:ext>
              </a:extLst>
            </p:cNvPr>
            <p:cNvSpPr txBox="1">
              <a:spLocks/>
            </p:cNvSpPr>
            <p:nvPr/>
          </p:nvSpPr>
          <p:spPr bwMode="auto">
            <a:xfrm>
              <a:off x="2954544" y="2384607"/>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D</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37" name="Titre 1">
              <a:extLst>
                <a:ext uri="{FF2B5EF4-FFF2-40B4-BE49-F238E27FC236}">
                  <a16:creationId xmlns:a16="http://schemas.microsoft.com/office/drawing/2014/main" xmlns="" id="{01FDA320-BAA7-4659-A736-6EEA95192E2C}"/>
                </a:ext>
              </a:extLst>
            </p:cNvPr>
            <p:cNvSpPr txBox="1">
              <a:spLocks/>
            </p:cNvSpPr>
            <p:nvPr/>
          </p:nvSpPr>
          <p:spPr bwMode="auto">
            <a:xfrm>
              <a:off x="5287125" y="3064518"/>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E</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38" name="Titre 1">
              <a:extLst>
                <a:ext uri="{FF2B5EF4-FFF2-40B4-BE49-F238E27FC236}">
                  <a16:creationId xmlns:a16="http://schemas.microsoft.com/office/drawing/2014/main" xmlns="" id="{680AE602-2079-4C94-BF48-957C649EBF83}"/>
                </a:ext>
              </a:extLst>
            </p:cNvPr>
            <p:cNvSpPr txBox="1">
              <a:spLocks/>
            </p:cNvSpPr>
            <p:nvPr/>
          </p:nvSpPr>
          <p:spPr bwMode="auto">
            <a:xfrm>
              <a:off x="5287125" y="1992666"/>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F</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39" name="Titre 1">
              <a:extLst>
                <a:ext uri="{FF2B5EF4-FFF2-40B4-BE49-F238E27FC236}">
                  <a16:creationId xmlns:a16="http://schemas.microsoft.com/office/drawing/2014/main" xmlns="" id="{CD14B1BD-8E3B-48DC-90C4-C3802657A052}"/>
                </a:ext>
              </a:extLst>
            </p:cNvPr>
            <p:cNvSpPr txBox="1">
              <a:spLocks/>
            </p:cNvSpPr>
            <p:nvPr/>
          </p:nvSpPr>
          <p:spPr bwMode="auto">
            <a:xfrm>
              <a:off x="3593286" y="1808036"/>
              <a:ext cx="27964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FF0000"/>
                  </a:solidFill>
                  <a:latin typeface="Helvetica 35 Thin" pitchFamily="34" charset="0"/>
                </a:rPr>
                <a:t>G</a:t>
              </a:r>
              <a:endParaRPr lang="fr-FR" altLang="fr-FR" i="1" dirty="0">
                <a:solidFill>
                  <a:srgbClr val="FF00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grpSp>
      <p:grpSp>
        <p:nvGrpSpPr>
          <p:cNvPr id="55" name="Groupe 54">
            <a:extLst>
              <a:ext uri="{FF2B5EF4-FFF2-40B4-BE49-F238E27FC236}">
                <a16:creationId xmlns:a16="http://schemas.microsoft.com/office/drawing/2014/main" xmlns="" id="{5813E1E9-568D-42AD-8C06-328BDF9E7CD4}"/>
              </a:ext>
            </a:extLst>
          </p:cNvPr>
          <p:cNvGrpSpPr/>
          <p:nvPr/>
        </p:nvGrpSpPr>
        <p:grpSpPr>
          <a:xfrm>
            <a:off x="7092280" y="1324303"/>
            <a:ext cx="1678135" cy="2514212"/>
            <a:chOff x="7092280" y="1324303"/>
            <a:chExt cx="1678135" cy="2514212"/>
          </a:xfrm>
        </p:grpSpPr>
        <p:grpSp>
          <p:nvGrpSpPr>
            <p:cNvPr id="52" name="Groupe 51">
              <a:extLst>
                <a:ext uri="{FF2B5EF4-FFF2-40B4-BE49-F238E27FC236}">
                  <a16:creationId xmlns:a16="http://schemas.microsoft.com/office/drawing/2014/main" xmlns="" id="{7E6A2E90-9FBE-468F-942E-F0760003F51C}"/>
                </a:ext>
              </a:extLst>
            </p:cNvPr>
            <p:cNvGrpSpPr/>
            <p:nvPr/>
          </p:nvGrpSpPr>
          <p:grpSpPr>
            <a:xfrm>
              <a:off x="7257316" y="1669216"/>
              <a:ext cx="1513099" cy="2169299"/>
              <a:chOff x="7524328" y="1131750"/>
              <a:chExt cx="1513099" cy="2169299"/>
            </a:xfrm>
          </p:grpSpPr>
          <p:sp>
            <p:nvSpPr>
              <p:cNvPr id="30" name="Titre 1">
                <a:extLst>
                  <a:ext uri="{FF2B5EF4-FFF2-40B4-BE49-F238E27FC236}">
                    <a16:creationId xmlns:a16="http://schemas.microsoft.com/office/drawing/2014/main" xmlns="" id="{B3AD956F-E1D1-4B58-947B-AA35DD2128C3}"/>
                  </a:ext>
                </a:extLst>
              </p:cNvPr>
              <p:cNvSpPr txBox="1">
                <a:spLocks/>
              </p:cNvSpPr>
              <p:nvPr/>
            </p:nvSpPr>
            <p:spPr bwMode="auto">
              <a:xfrm>
                <a:off x="7525259" y="1131750"/>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0000"/>
                    </a:solidFill>
                    <a:latin typeface="Helvetica 35 Thin" pitchFamily="34" charset="0"/>
                  </a:rPr>
                  <a:t>A</a:t>
                </a:r>
                <a:r>
                  <a:rPr lang="fr-FR" altLang="fr-FR" sz="1600" dirty="0">
                    <a:latin typeface="Helvetica 35 Thin" pitchFamily="34" charset="0"/>
                  </a:rPr>
                  <a:t>:23m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40" name="Titre 1">
                <a:extLst>
                  <a:ext uri="{FF2B5EF4-FFF2-40B4-BE49-F238E27FC236}">
                    <a16:creationId xmlns:a16="http://schemas.microsoft.com/office/drawing/2014/main" xmlns="" id="{9DE84932-F23E-440E-ADEA-D65D1CB70478}"/>
                  </a:ext>
                </a:extLst>
              </p:cNvPr>
              <p:cNvSpPr txBox="1">
                <a:spLocks/>
              </p:cNvSpPr>
              <p:nvPr/>
            </p:nvSpPr>
            <p:spPr bwMode="auto">
              <a:xfrm>
                <a:off x="7524328" y="1430997"/>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0000"/>
                    </a:solidFill>
                    <a:latin typeface="Helvetica 35 Thin" pitchFamily="34" charset="0"/>
                  </a:rPr>
                  <a:t>B</a:t>
                </a:r>
                <a:r>
                  <a:rPr lang="fr-FR" altLang="fr-FR" sz="1600" dirty="0">
                    <a:latin typeface="Helvetica 35 Thin" pitchFamily="34" charset="0"/>
                  </a:rPr>
                  <a:t>:6m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47" name="Titre 1">
                <a:extLst>
                  <a:ext uri="{FF2B5EF4-FFF2-40B4-BE49-F238E27FC236}">
                    <a16:creationId xmlns:a16="http://schemas.microsoft.com/office/drawing/2014/main" xmlns="" id="{51B4BE25-A02A-4718-8779-4EC14E7A7A1A}"/>
                  </a:ext>
                </a:extLst>
              </p:cNvPr>
              <p:cNvSpPr txBox="1">
                <a:spLocks/>
              </p:cNvSpPr>
              <p:nvPr/>
            </p:nvSpPr>
            <p:spPr bwMode="auto">
              <a:xfrm>
                <a:off x="7524328" y="1732730"/>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0000"/>
                    </a:solidFill>
                    <a:latin typeface="Helvetica 35 Thin" pitchFamily="34" charset="0"/>
                  </a:rPr>
                  <a:t>C</a:t>
                </a:r>
                <a:r>
                  <a:rPr lang="fr-FR" altLang="fr-FR" sz="1600" dirty="0">
                    <a:latin typeface="Helvetica 35 Thin" pitchFamily="34" charset="0"/>
                  </a:rPr>
                  <a:t>:38m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48" name="Titre 1">
                <a:extLst>
                  <a:ext uri="{FF2B5EF4-FFF2-40B4-BE49-F238E27FC236}">
                    <a16:creationId xmlns:a16="http://schemas.microsoft.com/office/drawing/2014/main" xmlns="" id="{25B60ACD-6C8D-49BA-9E70-10A5D6FC6801}"/>
                  </a:ext>
                </a:extLst>
              </p:cNvPr>
              <p:cNvSpPr txBox="1">
                <a:spLocks/>
              </p:cNvSpPr>
              <p:nvPr/>
            </p:nvSpPr>
            <p:spPr bwMode="auto">
              <a:xfrm>
                <a:off x="7524328" y="2034463"/>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0000"/>
                    </a:solidFill>
                    <a:latin typeface="Helvetica 35 Thin" pitchFamily="34" charset="0"/>
                  </a:rPr>
                  <a:t>D</a:t>
                </a:r>
                <a:r>
                  <a:rPr lang="fr-FR" altLang="fr-FR" sz="1600" dirty="0">
                    <a:latin typeface="Helvetica 35 Thin" pitchFamily="34" charset="0"/>
                  </a:rPr>
                  <a:t>:22m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49" name="Titre 1">
                <a:extLst>
                  <a:ext uri="{FF2B5EF4-FFF2-40B4-BE49-F238E27FC236}">
                    <a16:creationId xmlns:a16="http://schemas.microsoft.com/office/drawing/2014/main" xmlns="" id="{CECDCDE6-CE87-4AE0-95DE-D75628863FB5}"/>
                  </a:ext>
                </a:extLst>
              </p:cNvPr>
              <p:cNvSpPr txBox="1">
                <a:spLocks/>
              </p:cNvSpPr>
              <p:nvPr/>
            </p:nvSpPr>
            <p:spPr bwMode="auto">
              <a:xfrm>
                <a:off x="7524328" y="2333710"/>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0000"/>
                    </a:solidFill>
                    <a:latin typeface="Helvetica 35 Thin" pitchFamily="34" charset="0"/>
                  </a:rPr>
                  <a:t>E</a:t>
                </a:r>
                <a:r>
                  <a:rPr lang="fr-FR" altLang="fr-FR" sz="1600" dirty="0">
                    <a:latin typeface="Helvetica 35 Thin" pitchFamily="34" charset="0"/>
                  </a:rPr>
                  <a:t>:54m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50" name="Titre 1">
                <a:extLst>
                  <a:ext uri="{FF2B5EF4-FFF2-40B4-BE49-F238E27FC236}">
                    <a16:creationId xmlns:a16="http://schemas.microsoft.com/office/drawing/2014/main" xmlns="" id="{CA558906-D405-48D1-BE62-B5B7E35552B6}"/>
                  </a:ext>
                </a:extLst>
              </p:cNvPr>
              <p:cNvSpPr txBox="1">
                <a:spLocks/>
              </p:cNvSpPr>
              <p:nvPr/>
            </p:nvSpPr>
            <p:spPr bwMode="auto">
              <a:xfrm>
                <a:off x="7524328" y="2635443"/>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0000"/>
                    </a:solidFill>
                    <a:latin typeface="Helvetica 35 Thin" pitchFamily="34" charset="0"/>
                  </a:rPr>
                  <a:t>F</a:t>
                </a:r>
                <a:r>
                  <a:rPr lang="fr-FR" altLang="fr-FR" sz="1600" dirty="0">
                    <a:latin typeface="Helvetica 35 Thin" pitchFamily="34" charset="0"/>
                  </a:rPr>
                  <a:t>:17m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51" name="Titre 1">
                <a:extLst>
                  <a:ext uri="{FF2B5EF4-FFF2-40B4-BE49-F238E27FC236}">
                    <a16:creationId xmlns:a16="http://schemas.microsoft.com/office/drawing/2014/main" xmlns="" id="{13715319-2005-41DF-9312-8892DA5B25C2}"/>
                  </a:ext>
                </a:extLst>
              </p:cNvPr>
              <p:cNvSpPr txBox="1">
                <a:spLocks/>
              </p:cNvSpPr>
              <p:nvPr/>
            </p:nvSpPr>
            <p:spPr bwMode="auto">
              <a:xfrm>
                <a:off x="7524328" y="2931790"/>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sz="1600" b="1" dirty="0">
                    <a:solidFill>
                      <a:srgbClr val="FF0000"/>
                    </a:solidFill>
                    <a:latin typeface="Helvetica 35 Thin" pitchFamily="34" charset="0"/>
                  </a:rPr>
                  <a:t>G</a:t>
                </a:r>
                <a:r>
                  <a:rPr lang="fr-FR" altLang="fr-FR" sz="1600" dirty="0">
                    <a:latin typeface="Helvetica 35 Thin" pitchFamily="34" charset="0"/>
                  </a:rPr>
                  <a:t>:22m</a:t>
                </a:r>
                <a:endParaRPr lang="fr-FR" altLang="fr-FR" i="1" dirty="0">
                  <a:solidFill>
                    <a:srgbClr val="FF00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grpSp>
        <p:sp>
          <p:nvSpPr>
            <p:cNvPr id="54" name="Titre 1">
              <a:extLst>
                <a:ext uri="{FF2B5EF4-FFF2-40B4-BE49-F238E27FC236}">
                  <a16:creationId xmlns:a16="http://schemas.microsoft.com/office/drawing/2014/main" xmlns="" id="{8979404E-A01A-4545-94F1-32D3DD13D601}"/>
                </a:ext>
              </a:extLst>
            </p:cNvPr>
            <p:cNvSpPr txBox="1">
              <a:spLocks/>
            </p:cNvSpPr>
            <p:nvPr/>
          </p:nvSpPr>
          <p:spPr bwMode="auto">
            <a:xfrm>
              <a:off x="7092280" y="1324303"/>
              <a:ext cx="1512168" cy="369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dirty="0">
                  <a:solidFill>
                    <a:srgbClr val="FF6600"/>
                  </a:solidFill>
                  <a:latin typeface="Helvetica 35 Thin" pitchFamily="34" charset="0"/>
                </a:rPr>
                <a:t>A</a:t>
              </a:r>
              <a:r>
                <a:rPr lang="fr-FR" altLang="fr-FR" sz="1600" b="1" dirty="0">
                  <a:solidFill>
                    <a:srgbClr val="FF6600"/>
                  </a:solidFill>
                  <a:latin typeface="Helvetica 35 Thin" pitchFamily="34" charset="0"/>
                </a:rPr>
                <a:t>ltitude:</a:t>
              </a:r>
              <a:endParaRPr lang="fr-FR" altLang="fr-FR" i="1" dirty="0">
                <a:solidFill>
                  <a:srgbClr val="FF6600"/>
                </a:solidFill>
                <a:latin typeface="Helvetica 35 Thin" pitchFamily="34" charset="0"/>
              </a:endParaRPr>
            </a:p>
            <a:p>
              <a:pPr eaLnBrk="1" hangingPunct="1">
                <a:spcAft>
                  <a:spcPct val="0"/>
                </a:spcAft>
                <a:buClrTx/>
                <a:buFontTx/>
                <a:buNone/>
              </a:pPr>
              <a:endParaRPr lang="fr-FR" altLang="fr-FR" sz="2400" i="1" dirty="0">
                <a:solidFill>
                  <a:srgbClr val="0070C0"/>
                </a:solidFill>
                <a:latin typeface="Helvetica 35 Thin" pitchFamily="34" charset="0"/>
              </a:endParaRPr>
            </a:p>
          </p:txBody>
        </p:sp>
      </p:grpSp>
    </p:spTree>
    <p:extLst>
      <p:ext uri="{BB962C8B-B14F-4D97-AF65-F5344CB8AC3E}">
        <p14:creationId xmlns:p14="http://schemas.microsoft.com/office/powerpoint/2010/main" xmlns="" val="25339920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6481469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7621982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488747244"/>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xmlns="" id="{00000000-0008-0000-0000-000098000000}"/>
              </a:ext>
            </a:extLst>
          </p:cNvPr>
          <p:cNvPicPr>
            <a:picLocks noGrp="1"/>
          </p:cNvPicPr>
          <p:nvPr>
            <p:ph sz="quarter" idx="10"/>
          </p:nvPr>
        </p:nvPicPr>
        <p:blipFill>
          <a:blip r:embed="rId4" cstate="print"/>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xmlns="" id="{00000000-0008-0000-0000-0000A2000000}"/>
              </a:ext>
            </a:extLst>
          </p:cNvPr>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p14="http://schemas.microsoft.com/office/powerpoint/2010/main" xmlns="" val="8706964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71788122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93747602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64876032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xmlns="" id="{00000000-0008-0000-0000-00009B000000}"/>
              </a:ext>
            </a:extLst>
          </p:cNvPr>
          <p:cNvPicPr>
            <a:picLocks noGrp="1"/>
          </p:cNvPicPr>
          <p:nvPr>
            <p:ph sz="quarter" idx="10"/>
          </p:nvPr>
        </p:nvPicPr>
        <p:blipFill>
          <a:blip r:embed="rId4" cstate="print"/>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xmlns="" id="{00000000-0008-0000-0000-0000A5000000}"/>
              </a:ext>
            </a:extLst>
          </p:cNvPr>
          <p:cNvPicPr>
            <a:picLocks noGrp="1"/>
          </p:cNvPicPr>
          <p:nvPr>
            <p:ph sz="quarter" idx="10"/>
          </p:nvPr>
        </p:nvPicPr>
        <p:blipFill>
          <a:blip r:embed="rId5" cstate="print"/>
          <a:stretch>
            <a:fillRect/>
          </a:stretch>
        </p:blipFill>
        <p:spPr>
          <a:xfrm>
            <a:off x="3087688" y="1994470"/>
            <a:ext cx="2968625" cy="1730823"/>
          </a:xfrm>
          <a:prstGeom prst="rect">
            <a:avLst/>
          </a:prstGeom>
          <a:noFill/>
          <a:ln w="0">
            <a:noFill/>
          </a:ln>
        </p:spPr>
      </p:pic>
    </p:spTree>
    <p:extLst>
      <p:ext uri="{BB962C8B-B14F-4D97-AF65-F5344CB8AC3E}">
        <p14:creationId xmlns:p14="http://schemas.microsoft.com/office/powerpoint/2010/main" xmlns="" val="71503415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EcN0 (UMTS)</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9721765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7181800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18119704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xmlns="" id="{00000000-0008-0000-0000-00009C000000}"/>
              </a:ext>
            </a:extLst>
          </p:cNvPr>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xmlns="" id="{00000000-0008-0000-0000-0000A6000000}"/>
              </a:ext>
            </a:extLst>
          </p:cNvPr>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p14="http://schemas.microsoft.com/office/powerpoint/2010/main" xmlns="" val="40425321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Niveaux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73006985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6516076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87526797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3" cstate="print"/>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xmlns="" id="{00000000-0008-0000-0000-00009E000000}"/>
              </a:ext>
            </a:extLst>
          </p:cNvPr>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xmlns="" id="{00000000-0008-0000-0000-0000A8000000}"/>
              </a:ext>
            </a:extLst>
          </p:cNvPr>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p14="http://schemas.microsoft.com/office/powerpoint/2010/main" xmlns="" val="38760406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 hauts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0603347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5780748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480051540"/>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3" cstate="print"/>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xmlns="" id="{00000000-0008-0000-0000-00009F000000}"/>
              </a:ext>
            </a:extLst>
          </p:cNvPr>
          <p:cNvPicPr>
            <a:picLocks noGrp="1"/>
          </p:cNvPicPr>
          <p:nvPr>
            <p:ph sz="quarter" idx="10"/>
          </p:nvPr>
        </p:nvPicPr>
        <p:blipFill>
          <a:blip r:embed="rId4" cstate="print"/>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xmlns="" id="{00000000-0008-0000-0000-0000A9000000}"/>
              </a:ext>
            </a:extLst>
          </p:cNvPr>
          <p:cNvPicPr>
            <a:picLocks noGrp="1"/>
          </p:cNvPicPr>
          <p:nvPr>
            <p:ph sz="quarter" idx="10"/>
          </p:nvPr>
        </p:nvPicPr>
        <p:blipFill>
          <a:blip r:embed="rId5" cstate="print"/>
          <a:stretch>
            <a:fillRect/>
          </a:stretch>
        </p:blipFill>
        <p:spPr>
          <a:xfrm>
            <a:off x="3087688" y="1989858"/>
            <a:ext cx="2968625" cy="1740046"/>
          </a:xfrm>
          <a:prstGeom prst="rect">
            <a:avLst/>
          </a:prstGeom>
          <a:noFill/>
          <a:ln w="0">
            <a:noFill/>
          </a:ln>
        </p:spPr>
      </p:pic>
    </p:spTree>
    <p:extLst>
      <p:ext uri="{BB962C8B-B14F-4D97-AF65-F5344CB8AC3E}">
        <p14:creationId xmlns:p14="http://schemas.microsoft.com/office/powerpoint/2010/main" xmlns="" val="386114906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74420552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49470872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3224870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22"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25" name="Picture 137">
            <a:extLst>
              <a:ext uri="{FF2B5EF4-FFF2-40B4-BE49-F238E27FC236}">
                <a16:creationId xmlns:a16="http://schemas.microsoft.com/office/drawing/2014/main" xmlns="" id="{00000000-0008-0000-0000-000098000000}"/>
              </a:ext>
            </a:extLst>
          </p:cNvPr>
          <p:cNvPicPr>
            <a:picLocks noGrp="1"/>
          </p:cNvPicPr>
          <p:nvPr>
            <p:ph sz="quarter" idx="10"/>
          </p:nvPr>
        </p:nvPicPr>
        <p:blipFill>
          <a:blip r:embed="rId4" cstate="print"/>
          <a:stretch>
            <a:fillRect/>
          </a:stretch>
        </p:blipFill>
        <p:spPr>
          <a:xfrm>
            <a:off x="6146800" y="2001878"/>
            <a:ext cx="2970213" cy="1716006"/>
          </a:xfrm>
          <a:prstGeom prst="rect">
            <a:avLst/>
          </a:prstGeom>
          <a:noFill/>
          <a:ln w="0">
            <a:noFill/>
          </a:ln>
        </p:spPr>
      </p:pic>
      <p:pic>
        <p:nvPicPr>
          <p:cNvPr id="26" name="Picture 147">
            <a:extLst>
              <a:ext uri="{FF2B5EF4-FFF2-40B4-BE49-F238E27FC236}">
                <a16:creationId xmlns:a16="http://schemas.microsoft.com/office/drawing/2014/main" xmlns="" id="{00000000-0008-0000-0000-0000A2000000}"/>
              </a:ext>
            </a:extLst>
          </p:cNvPr>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p14="http://schemas.microsoft.com/office/powerpoint/2010/main" xmlns="" val="5823761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464718859"/>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2198736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43181802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4"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5" name="Picture 140">
            <a:extLst>
              <a:ext uri="{FF2B5EF4-FFF2-40B4-BE49-F238E27FC236}">
                <a16:creationId xmlns:a16="http://schemas.microsoft.com/office/drawing/2014/main" xmlns="" id="{00000000-0008-0000-0000-00009B000000}"/>
              </a:ext>
            </a:extLst>
          </p:cNvPr>
          <p:cNvPicPr>
            <a:picLocks noGrp="1"/>
          </p:cNvPicPr>
          <p:nvPr>
            <p:ph sz="quarter" idx="10"/>
          </p:nvPr>
        </p:nvPicPr>
        <p:blipFill>
          <a:blip r:embed="rId4" cstate="print"/>
          <a:stretch>
            <a:fillRect/>
          </a:stretch>
        </p:blipFill>
        <p:spPr>
          <a:xfrm>
            <a:off x="6146800" y="2009750"/>
            <a:ext cx="2970213" cy="1700262"/>
          </a:xfrm>
          <a:prstGeom prst="rect">
            <a:avLst/>
          </a:prstGeom>
          <a:noFill/>
          <a:ln w="0">
            <a:noFill/>
          </a:ln>
        </p:spPr>
      </p:pic>
      <p:pic>
        <p:nvPicPr>
          <p:cNvPr id="22" name="Picture 150">
            <a:extLst>
              <a:ext uri="{FF2B5EF4-FFF2-40B4-BE49-F238E27FC236}">
                <a16:creationId xmlns:a16="http://schemas.microsoft.com/office/drawing/2014/main" xmlns="" id="{00000000-0008-0000-0000-0000A5000000}"/>
              </a:ext>
            </a:extLst>
          </p:cNvPr>
          <p:cNvPicPr>
            <a:picLocks noGrp="1"/>
          </p:cNvPicPr>
          <p:nvPr>
            <p:ph sz="quarter" idx="10"/>
          </p:nvPr>
        </p:nvPicPr>
        <p:blipFill>
          <a:blip r:embed="rId5" cstate="print"/>
          <a:stretch>
            <a:fillRect/>
          </a:stretch>
        </p:blipFill>
        <p:spPr>
          <a:xfrm>
            <a:off x="3087688" y="1994470"/>
            <a:ext cx="2968625" cy="1730823"/>
          </a:xfrm>
          <a:prstGeom prst="rect">
            <a:avLst/>
          </a:prstGeom>
          <a:noFill/>
          <a:ln w="0">
            <a:noFill/>
          </a:ln>
        </p:spPr>
      </p:pic>
    </p:spTree>
    <p:extLst>
      <p:ext uri="{BB962C8B-B14F-4D97-AF65-F5344CB8AC3E}">
        <p14:creationId xmlns:p14="http://schemas.microsoft.com/office/powerpoint/2010/main" xmlns="" val="150554177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EcN0 (UMTS)</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255486075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40971059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3459416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xmlns="" id="{00000000-0008-0000-0000-00009C000000}"/>
              </a:ext>
            </a:extLst>
          </p:cNvPr>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xmlns="" id="{00000000-0008-0000-0000-0000A6000000}"/>
              </a:ext>
            </a:extLst>
          </p:cNvPr>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p14="http://schemas.microsoft.com/office/powerpoint/2010/main" xmlns="" val="207835148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0398200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410828009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18707062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8">
            <a:extLst>
              <a:ext uri="{FF2B5EF4-FFF2-40B4-BE49-F238E27FC236}">
                <a16:creationId xmlns:a16="http://schemas.microsoft.com/office/drawing/2014/main" xmlns="" id="{00000000-0008-0000-0000-000068000000}"/>
              </a:ext>
            </a:extLst>
          </p:cNvPr>
          <p:cNvPicPr>
            <a:picLocks noGrp="1"/>
          </p:cNvPicPr>
          <p:nvPr>
            <p:ph sz="quarter" idx="10"/>
          </p:nvPr>
        </p:nvPicPr>
        <p:blipFill>
          <a:blip r:embed="rId3" cstate="print"/>
          <a:stretch>
            <a:fillRect/>
          </a:stretch>
        </p:blipFill>
        <p:spPr>
          <a:xfrm>
            <a:off x="31750" y="1978735"/>
            <a:ext cx="2968625" cy="1762292"/>
          </a:xfrm>
          <a:prstGeom prst="rect">
            <a:avLst/>
          </a:prstGeom>
          <a:noFill/>
          <a:ln w="0">
            <a:noFill/>
          </a:ln>
        </p:spPr>
      </p:pic>
      <p:pic>
        <p:nvPicPr>
          <p:cNvPr id="14" name="Picture 143">
            <a:extLst>
              <a:ext uri="{FF2B5EF4-FFF2-40B4-BE49-F238E27FC236}">
                <a16:creationId xmlns:a16="http://schemas.microsoft.com/office/drawing/2014/main" xmlns="" id="{00000000-0008-0000-0000-00009E000000}"/>
              </a:ext>
            </a:extLst>
          </p:cNvPr>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xmlns="" id="{00000000-0008-0000-0000-0000A8000000}"/>
              </a:ext>
            </a:extLst>
          </p:cNvPr>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p14="http://schemas.microsoft.com/office/powerpoint/2010/main" xmlns="" val="181352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a:t>« hauts »</a:t>
            </a:r>
          </a:p>
        </p:txBody>
      </p:sp>
      <p:pic>
        <p:nvPicPr>
          <p:cNvPr id="5" name="Picture 11">
            <a:extLst>
              <a:ext uri="{FF2B5EF4-FFF2-40B4-BE49-F238E27FC236}">
                <a16:creationId xmlns:a16="http://schemas.microsoft.com/office/drawing/2014/main" xmlns="" id="{00000000-0008-0000-0200-00000C000000}"/>
              </a:ext>
            </a:extLst>
          </p:cNvPr>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xmlns="" id="{00000000-0008-0000-0200-00000D000000}"/>
              </a:ext>
            </a:extLst>
          </p:cNvPr>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p14="http://schemas.microsoft.com/office/powerpoint/2010/main" xmlns="" val="17331271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Carrière</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b="1" dirty="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83166381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09776518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70616640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3" cstate="print"/>
          <a:stretch>
            <a:fillRect/>
          </a:stretch>
        </p:blipFill>
        <p:spPr>
          <a:xfrm>
            <a:off x="31750" y="1978735"/>
            <a:ext cx="2968625" cy="1762292"/>
          </a:xfrm>
          <a:prstGeom prst="rect">
            <a:avLst/>
          </a:prstGeom>
          <a:noFill/>
          <a:ln w="0">
            <a:noFill/>
          </a:ln>
        </p:spPr>
      </p:pic>
      <p:pic>
        <p:nvPicPr>
          <p:cNvPr id="22" name="Picture 154">
            <a:extLst>
              <a:ext uri="{FF2B5EF4-FFF2-40B4-BE49-F238E27FC236}">
                <a16:creationId xmlns:a16="http://schemas.microsoft.com/office/drawing/2014/main" xmlns="" id="{00000000-0008-0000-0000-0000A9000000}"/>
              </a:ext>
            </a:extLst>
          </p:cNvPr>
          <p:cNvPicPr>
            <a:picLocks noGrp="1"/>
          </p:cNvPicPr>
          <p:nvPr>
            <p:ph sz="quarter" idx="10"/>
          </p:nvPr>
        </p:nvPicPr>
        <p:blipFill>
          <a:blip r:embed="rId4" cstate="print"/>
          <a:stretch>
            <a:fillRect/>
          </a:stretch>
        </p:blipFill>
        <p:spPr>
          <a:xfrm>
            <a:off x="3087688" y="1989858"/>
            <a:ext cx="2968625" cy="1740046"/>
          </a:xfrm>
          <a:prstGeom prst="rect">
            <a:avLst/>
          </a:prstGeom>
          <a:noFill/>
          <a:ln w="0">
            <a:noFill/>
          </a:ln>
        </p:spPr>
      </p:pic>
      <p:pic>
        <p:nvPicPr>
          <p:cNvPr id="25" name="Picture 144">
            <a:extLst>
              <a:ext uri="{FF2B5EF4-FFF2-40B4-BE49-F238E27FC236}">
                <a16:creationId xmlns:a16="http://schemas.microsoft.com/office/drawing/2014/main" xmlns="" id="{00000000-0008-0000-0000-00009F000000}"/>
              </a:ext>
            </a:extLst>
          </p:cNvPr>
          <p:cNvPicPr>
            <a:picLocks noGrp="1"/>
          </p:cNvPicPr>
          <p:nvPr>
            <p:ph sz="quarter" idx="10"/>
          </p:nvPr>
        </p:nvPicPr>
        <p:blipFill>
          <a:blip r:embed="rId5" cstate="print"/>
          <a:stretch>
            <a:fillRect/>
          </a:stretch>
        </p:blipFill>
        <p:spPr>
          <a:xfrm>
            <a:off x="6146800" y="1984729"/>
            <a:ext cx="2970213" cy="1750304"/>
          </a:xfrm>
          <a:prstGeom prst="rect">
            <a:avLst/>
          </a:prstGeom>
          <a:noFill/>
          <a:ln w="0">
            <a:noFill/>
          </a:ln>
        </p:spPr>
      </p:pic>
    </p:spTree>
    <p:extLst>
      <p:ext uri="{BB962C8B-B14F-4D97-AF65-F5344CB8AC3E}">
        <p14:creationId xmlns:p14="http://schemas.microsoft.com/office/powerpoint/2010/main" xmlns="" val="3225884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 hauts »</a:t>
            </a:r>
          </a:p>
        </p:txBody>
      </p:sp>
      <p:pic>
        <p:nvPicPr>
          <p:cNvPr id="5" name="Picture 13">
            <a:extLst>
              <a:ext uri="{FF2B5EF4-FFF2-40B4-BE49-F238E27FC236}">
                <a16:creationId xmlns:a16="http://schemas.microsoft.com/office/drawing/2014/main" xmlns="" id="{00000000-0008-0000-0200-00000E000000}"/>
              </a:ext>
            </a:extLst>
          </p:cNvPr>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xmlns="" id="{00000000-0008-0000-0200-000010000000}"/>
              </a:ext>
            </a:extLst>
          </p:cNvPr>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p14="http://schemas.microsoft.com/office/powerpoint/2010/main" xmlns="" val="33511291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 hauts »</a:t>
            </a:r>
          </a:p>
        </p:txBody>
      </p:sp>
      <p:pic>
        <p:nvPicPr>
          <p:cNvPr id="5" name="Picture 14">
            <a:extLst>
              <a:ext uri="{FF2B5EF4-FFF2-40B4-BE49-F238E27FC236}">
                <a16:creationId xmlns:a16="http://schemas.microsoft.com/office/drawing/2014/main" xmlns="" id="{00000000-0008-0000-0200-00000F000000}"/>
              </a:ext>
            </a:extLst>
          </p:cNvPr>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xmlns="" id="{00000000-0008-0000-0200-000011000000}"/>
              </a:ext>
            </a:extLst>
          </p:cNvPr>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p14="http://schemas.microsoft.com/office/powerpoint/2010/main" xmlns="" val="35214919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 hauts »</a:t>
            </a:r>
          </a:p>
        </p:txBody>
      </p:sp>
      <p:pic>
        <p:nvPicPr>
          <p:cNvPr id="5" name="Picture 9">
            <a:extLst>
              <a:ext uri="{FF2B5EF4-FFF2-40B4-BE49-F238E27FC236}">
                <a16:creationId xmlns:a16="http://schemas.microsoft.com/office/drawing/2014/main" xmlns="" id="{00000000-0008-0000-0200-00000A000000}"/>
              </a:ext>
            </a:extLst>
          </p:cNvPr>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xmlns="" id="{00000000-0008-0000-0200-00000B000000}"/>
              </a:ext>
            </a:extLst>
          </p:cNvPr>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p14="http://schemas.microsoft.com/office/powerpoint/2010/main" xmlns="" val="5835427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a:t>Carrière</a:t>
            </a:r>
          </a:p>
        </p:txBody>
      </p:sp>
      <p:pic>
        <p:nvPicPr>
          <p:cNvPr id="5" name="Picture 11">
            <a:extLst>
              <a:ext uri="{FF2B5EF4-FFF2-40B4-BE49-F238E27FC236}">
                <a16:creationId xmlns:a16="http://schemas.microsoft.com/office/drawing/2014/main" xmlns="" id="{00000000-0008-0000-0200-00000C000000}"/>
              </a:ext>
            </a:extLst>
          </p:cNvPr>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xmlns="" id="{00000000-0008-0000-0200-00000D000000}"/>
              </a:ext>
            </a:extLst>
          </p:cNvPr>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p14="http://schemas.microsoft.com/office/powerpoint/2010/main" xmlns="" val="1300715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Carrière</a:t>
            </a:r>
          </a:p>
        </p:txBody>
      </p:sp>
      <p:pic>
        <p:nvPicPr>
          <p:cNvPr id="5" name="Picture 13">
            <a:extLst>
              <a:ext uri="{FF2B5EF4-FFF2-40B4-BE49-F238E27FC236}">
                <a16:creationId xmlns:a16="http://schemas.microsoft.com/office/drawing/2014/main" xmlns="" id="{00000000-0008-0000-0200-00000E000000}"/>
              </a:ext>
            </a:extLst>
          </p:cNvPr>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xmlns="" id="{00000000-0008-0000-0200-000010000000}"/>
              </a:ext>
            </a:extLst>
          </p:cNvPr>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p14="http://schemas.microsoft.com/office/powerpoint/2010/main" xmlns="" val="26917945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a:t>Cimenterie EQIOM</a:t>
            </a:r>
          </a:p>
        </p:txBody>
      </p:sp>
      <p:sp>
        <p:nvSpPr>
          <p:cNvPr id="3" name="Espace réservé du texte 2"/>
          <p:cNvSpPr>
            <a:spLocks noGrp="1"/>
          </p:cNvSpPr>
          <p:nvPr>
            <p:ph type="body" sz="quarter" idx="11"/>
          </p:nvPr>
        </p:nvSpPr>
        <p:spPr/>
        <p:txBody>
          <a:bodyPr/>
          <a:lstStyle/>
          <a:p>
            <a:r>
              <a:rPr lang="fr-FR" dirty="0"/>
              <a:t>Route de Lorquin BP1</a:t>
            </a:r>
          </a:p>
        </p:txBody>
      </p:sp>
      <p:sp>
        <p:nvSpPr>
          <p:cNvPr id="4" name="Espace réservé du texte 3"/>
          <p:cNvSpPr>
            <a:spLocks noGrp="1"/>
          </p:cNvSpPr>
          <p:nvPr>
            <p:ph type="body" sz="quarter" idx="12"/>
          </p:nvPr>
        </p:nvSpPr>
        <p:spPr/>
        <p:txBody>
          <a:bodyPr/>
          <a:lstStyle/>
          <a:p>
            <a:r>
              <a:rPr lang="fr-FR" dirty="0"/>
              <a:t>57830</a:t>
            </a:r>
          </a:p>
        </p:txBody>
      </p:sp>
      <p:sp>
        <p:nvSpPr>
          <p:cNvPr id="5" name="Espace réservé du texte 4"/>
          <p:cNvSpPr>
            <a:spLocks noGrp="1"/>
          </p:cNvSpPr>
          <p:nvPr>
            <p:ph type="body" sz="quarter" idx="13"/>
          </p:nvPr>
        </p:nvSpPr>
        <p:spPr/>
        <p:txBody>
          <a:bodyPr/>
          <a:lstStyle/>
          <a:p>
            <a:r>
              <a:rPr lang="fr-FR" dirty="0"/>
              <a:t>Héming</a:t>
            </a:r>
          </a:p>
        </p:txBody>
      </p:sp>
      <p:sp>
        <p:nvSpPr>
          <p:cNvPr id="6" name="Espace réservé du texte 5"/>
          <p:cNvSpPr>
            <a:spLocks noGrp="1"/>
          </p:cNvSpPr>
          <p:nvPr>
            <p:ph type="body" sz="quarter" idx="14"/>
          </p:nvPr>
        </p:nvSpPr>
        <p:spPr>
          <a:xfrm>
            <a:off x="3339914" y="2171216"/>
            <a:ext cx="4280227" cy="224650"/>
          </a:xfrm>
        </p:spPr>
        <p:txBody>
          <a:bodyPr/>
          <a:lstStyle/>
          <a:p>
            <a:r>
              <a:rPr lang="fr-FR" dirty="0"/>
              <a:t>14/02/2019</a:t>
            </a:r>
          </a:p>
        </p:txBody>
      </p:sp>
      <p:sp>
        <p:nvSpPr>
          <p:cNvPr id="7" name="Espace réservé du texte 6"/>
          <p:cNvSpPr>
            <a:spLocks noGrp="1"/>
          </p:cNvSpPr>
          <p:nvPr>
            <p:ph type="body" sz="quarter" idx="15"/>
          </p:nvPr>
        </p:nvSpPr>
        <p:spPr/>
        <p:txBody>
          <a:bodyPr/>
          <a:lstStyle/>
          <a:p>
            <a:r>
              <a:rPr lang="fr-FR" dirty="0"/>
              <a:t>Jean-Baptiste ROUSSEL</a:t>
            </a:r>
          </a:p>
        </p:txBody>
      </p:sp>
      <p:sp>
        <p:nvSpPr>
          <p:cNvPr id="8" name="Espace réservé du texte 7"/>
          <p:cNvSpPr>
            <a:spLocks noGrp="1"/>
          </p:cNvSpPr>
          <p:nvPr>
            <p:ph type="body" sz="quarter" idx="16"/>
          </p:nvPr>
        </p:nvSpPr>
        <p:spPr/>
        <p:txBody>
          <a:bodyPr/>
          <a:lstStyle/>
          <a:p>
            <a:r>
              <a:rPr lang="fr-FR" dirty="0"/>
              <a:t>Jean-Luc TWARDY</a:t>
            </a:r>
          </a:p>
        </p:txBody>
      </p:sp>
      <p:sp>
        <p:nvSpPr>
          <p:cNvPr id="9" name="Espace réservé du texte 8"/>
          <p:cNvSpPr>
            <a:spLocks noGrp="1"/>
          </p:cNvSpPr>
          <p:nvPr>
            <p:ph type="body" sz="quarter" idx="17"/>
          </p:nvPr>
        </p:nvSpPr>
        <p:spPr/>
        <p:txBody>
          <a:bodyPr/>
          <a:lstStyle/>
          <a:p>
            <a:r>
              <a:rPr lang="fr-FR" dirty="0"/>
              <a:t>06 83 82 85 83	jean-luc.twardy@eqiom.com</a:t>
            </a:r>
          </a:p>
        </p:txBody>
      </p:sp>
    </p:spTree>
    <p:extLst>
      <p:ext uri="{BB962C8B-B14F-4D97-AF65-F5344CB8AC3E}">
        <p14:creationId xmlns:p14="http://schemas.microsoft.com/office/powerpoint/2010/main" xmlns="" val="5870268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Carrière</a:t>
            </a:r>
          </a:p>
        </p:txBody>
      </p:sp>
      <p:pic>
        <p:nvPicPr>
          <p:cNvPr id="5" name="Picture 14">
            <a:extLst>
              <a:ext uri="{FF2B5EF4-FFF2-40B4-BE49-F238E27FC236}">
                <a16:creationId xmlns:a16="http://schemas.microsoft.com/office/drawing/2014/main" xmlns="" id="{00000000-0008-0000-0200-00000F000000}"/>
              </a:ext>
            </a:extLst>
          </p:cNvPr>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xmlns="" id="{00000000-0008-0000-0200-000011000000}"/>
              </a:ext>
            </a:extLst>
          </p:cNvPr>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p14="http://schemas.microsoft.com/office/powerpoint/2010/main" xmlns="" val="28082729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Carrière</a:t>
            </a:r>
          </a:p>
        </p:txBody>
      </p:sp>
      <p:pic>
        <p:nvPicPr>
          <p:cNvPr id="5" name="Picture 9">
            <a:extLst>
              <a:ext uri="{FF2B5EF4-FFF2-40B4-BE49-F238E27FC236}">
                <a16:creationId xmlns:a16="http://schemas.microsoft.com/office/drawing/2014/main" xmlns="" id="{00000000-0008-0000-0200-00000A000000}"/>
              </a:ext>
            </a:extLst>
          </p:cNvPr>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xmlns="" id="{00000000-0008-0000-0200-00000B000000}"/>
              </a:ext>
            </a:extLst>
          </p:cNvPr>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p14="http://schemas.microsoft.com/office/powerpoint/2010/main" xmlns="" val="20603592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915380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a:t>Cimenterie EQIOM</a:t>
            </a:r>
          </a:p>
        </p:txBody>
      </p:sp>
    </p:spTree>
    <p:extLst>
      <p:ext uri="{BB962C8B-B14F-4D97-AF65-F5344CB8AC3E}">
        <p14:creationId xmlns:p14="http://schemas.microsoft.com/office/powerpoint/2010/main" xmlns="" val="40831810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Niveau RdC</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77744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371454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2G GSM 900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xmlns=""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1">
            <a:extLst>
              <a:ext uri="{FF2B5EF4-FFF2-40B4-BE49-F238E27FC236}">
                <a16:creationId xmlns:a16="http://schemas.microsoft.com/office/drawing/2014/main" xmlns="" id="{00000000-0008-0000-0000-00007E000000}"/>
              </a:ext>
            </a:extLst>
          </p:cNvPr>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xmlns="" id="{00000000-0008-0000-0000-00007F000000}"/>
              </a:ext>
            </a:extLst>
          </p:cNvPr>
          <p:cNvPicPr>
            <a:picLocks noGrp="1"/>
          </p:cNvPicPr>
          <p:nvPr>
            <p:ph sz="quarter" idx="10"/>
          </p:nvPr>
        </p:nvPicPr>
        <p:blipFill rotWithShape="1">
          <a:blip r:embed="rId3" cstate="print"/>
          <a:srcRect l="3452" r="2514"/>
          <a:stretch/>
        </p:blipFill>
        <p:spPr>
          <a:xfrm>
            <a:off x="4649869" y="1560315"/>
            <a:ext cx="4242611" cy="2527696"/>
          </a:xfrm>
          <a:prstGeom prst="rect">
            <a:avLst/>
          </a:prstGeom>
          <a:noFill/>
          <a:ln w="0">
            <a:noFill/>
          </a:ln>
        </p:spPr>
      </p:pic>
    </p:spTree>
    <p:extLst>
      <p:ext uri="{BB962C8B-B14F-4D97-AF65-F5344CB8AC3E}">
        <p14:creationId xmlns:p14="http://schemas.microsoft.com/office/powerpoint/2010/main" xmlns="" val="2146611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err="1" smtClean="0">
                <a:solidFill>
                  <a:srgbClr val="4BB4E6"/>
                </a:solidFill>
                <a:latin typeface="Helvetica 35 Thin" pitchFamily="34" charset="0"/>
              </a:rPr>
              <a:t>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cstate="print"/>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cstate="print"/>
          <a:stretch>
            <a:fillRect/>
          </a:stretch>
        </p:blipFill>
        <p:spPr>
          <a:xfrm>
            <a:off x="4645025" y="1562344"/>
            <a:ext cx="4289425" cy="2523637"/>
          </a:xfrm>
          <a:prstGeom prst="rect">
            <a:avLst/>
          </a:prstGeom>
          <a:noFill/>
          <a:ln w="0">
            <a:noFill/>
          </a:ln>
        </p:spPr>
      </p:pic>
    </p:spTree>
    <p:extLst>
      <p:ext uri="{BB962C8B-B14F-4D97-AF65-F5344CB8AC3E}">
        <p14:creationId xmlns:p14="http://schemas.microsoft.com/office/powerpoint/2010/main" xmlns="" val="1425676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3011</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xmlns=""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5">
            <a:extLst>
              <a:ext uri="{FF2B5EF4-FFF2-40B4-BE49-F238E27FC236}">
                <a16:creationId xmlns:a16="http://schemas.microsoft.com/office/drawing/2014/main" xmlns="" id="{00000000-0008-0000-0000-000082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12" name="Picture 116">
            <a:extLst>
              <a:ext uri="{FF2B5EF4-FFF2-40B4-BE49-F238E27FC236}">
                <a16:creationId xmlns:a16="http://schemas.microsoft.com/office/drawing/2014/main" xmlns="" id="{00000000-0008-0000-0000-000083000000}"/>
              </a:ext>
            </a:extLst>
          </p:cNvPr>
          <p:cNvPicPr>
            <a:picLocks noGrp="1"/>
          </p:cNvPicPr>
          <p:nvPr>
            <p:ph sz="quarter" idx="10"/>
          </p:nvPr>
        </p:nvPicPr>
        <p:blipFill>
          <a:blip r:embed="rId3" cstate="print"/>
          <a:stretch>
            <a:fillRect/>
          </a:stretch>
        </p:blipFill>
        <p:spPr>
          <a:xfrm>
            <a:off x="4645025" y="1600771"/>
            <a:ext cx="4289425" cy="2446784"/>
          </a:xfrm>
          <a:prstGeom prst="rect">
            <a:avLst/>
          </a:prstGeom>
          <a:noFill/>
          <a:ln w="0">
            <a:noFill/>
          </a:ln>
        </p:spPr>
      </p:pic>
    </p:spTree>
    <p:extLst>
      <p:ext uri="{BB962C8B-B14F-4D97-AF65-F5344CB8AC3E}">
        <p14:creationId xmlns:p14="http://schemas.microsoft.com/office/powerpoint/2010/main" xmlns="" val="56874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7">
            <a:extLst>
              <a:ext uri="{FF2B5EF4-FFF2-40B4-BE49-F238E27FC236}">
                <a16:creationId xmlns:a16="http://schemas.microsoft.com/office/drawing/2014/main" xmlns="" id="{00000000-0008-0000-0000-000084000000}"/>
              </a:ext>
            </a:extLst>
          </p:cNvPr>
          <p:cNvPicPr>
            <a:picLocks noGrp="1"/>
          </p:cNvPicPr>
          <p:nvPr>
            <p:ph sz="quarter" idx="10"/>
          </p:nvPr>
        </p:nvPicPr>
        <p:blipFill>
          <a:blip r:embed="rId2" cstate="print"/>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xmlns="" id="{00000000-0008-0000-0000-000085000000}"/>
              </a:ext>
            </a:extLst>
          </p:cNvPr>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p14="http://schemas.microsoft.com/office/powerpoint/2010/main" xmlns="" val="97485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a:t>Les mesures ont été effectué sur l’ensemble du rez-de-chaussée de tout le site la Cimenterie EQIOM, ainsi que les niveaux r+1 et r+2 des bureaux administratifs.</a:t>
            </a:r>
          </a:p>
          <a:p>
            <a:r>
              <a:rPr lang="fr-FR" dirty="0"/>
              <a:t>Une mesure « niveaux hauts » a été rajouté dans le but de mesurer la couverture réseau à certains point situés en altitude (allant de 6 à 54m).</a:t>
            </a:r>
          </a:p>
          <a:p>
            <a:r>
              <a:rPr lang="fr-FR" dirty="0"/>
              <a:t>Enfin une dernière mesure a été effectué dans la carrière située à l’extérieur du site de la cimenterie.</a:t>
            </a:r>
          </a:p>
        </p:txBody>
      </p:sp>
    </p:spTree>
    <p:extLst>
      <p:ext uri="{BB962C8B-B14F-4D97-AF65-F5344CB8AC3E}">
        <p14:creationId xmlns:p14="http://schemas.microsoft.com/office/powerpoint/2010/main" xmlns="" val="30291382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10787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9">
            <a:extLst>
              <a:ext uri="{FF2B5EF4-FFF2-40B4-BE49-F238E27FC236}">
                <a16:creationId xmlns:a16="http://schemas.microsoft.com/office/drawing/2014/main" xmlns="" id="{00000000-0008-0000-0000-000086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xmlns="" id="{00000000-0008-0000-0000-000087000000}"/>
              </a:ext>
            </a:extLst>
          </p:cNvPr>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p14="http://schemas.microsoft.com/office/powerpoint/2010/main" xmlns="" val="1314981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1">
            <a:extLst>
              <a:ext uri="{FF2B5EF4-FFF2-40B4-BE49-F238E27FC236}">
                <a16:creationId xmlns:a16="http://schemas.microsoft.com/office/drawing/2014/main" xmlns="" id="{00000000-0008-0000-0000-000088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xmlns="" id="{00000000-0008-0000-0000-000089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165413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10836</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3">
            <a:extLst>
              <a:ext uri="{FF2B5EF4-FFF2-40B4-BE49-F238E27FC236}">
                <a16:creationId xmlns:a16="http://schemas.microsoft.com/office/drawing/2014/main" xmlns="" id="{00000000-0008-0000-0000-00008A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xmlns="" id="{00000000-0008-0000-0000-00008B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1329213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700: 9310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9310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9310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6500163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3">
            <a:extLst>
              <a:ext uri="{FF2B5EF4-FFF2-40B4-BE49-F238E27FC236}">
                <a16:creationId xmlns:a16="http://schemas.microsoft.com/office/drawing/2014/main" xmlns="" id="{00000000-0008-0000-0000-000094000000}"/>
              </a:ext>
            </a:extLst>
          </p:cNvPr>
          <p:cNvPicPr>
            <a:picLocks noGrp="1"/>
          </p:cNvPicPr>
          <p:nvPr>
            <p:ph sz="quarter" idx="10"/>
          </p:nvPr>
        </p:nvPicPr>
        <p:blipFill>
          <a:blip r:embed="rId2" cstate="print"/>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xmlns="" id="{00000000-0008-0000-0000-000095000000}"/>
              </a:ext>
            </a:extLst>
          </p:cNvPr>
          <p:cNvPicPr>
            <a:picLocks noGrp="1"/>
          </p:cNvPicPr>
          <p:nvPr>
            <p:ph sz="quarter" idx="10"/>
          </p:nvPr>
        </p:nvPicPr>
        <p:blipFill>
          <a:blip r:embed="rId3" cstate="print"/>
          <a:stretch>
            <a:fillRect/>
          </a:stretch>
        </p:blipFill>
        <p:spPr>
          <a:xfrm>
            <a:off x="4645025" y="1580906"/>
            <a:ext cx="4289425" cy="2486514"/>
          </a:xfrm>
          <a:prstGeom prst="rect">
            <a:avLst/>
          </a:prstGeom>
          <a:noFill/>
          <a:ln w="0">
            <a:noFill/>
          </a:ln>
        </p:spPr>
      </p:pic>
    </p:spTree>
    <p:extLst>
      <p:ext uri="{BB962C8B-B14F-4D97-AF65-F5344CB8AC3E}">
        <p14:creationId xmlns:p14="http://schemas.microsoft.com/office/powerpoint/2010/main" xmlns="" val="1629040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25">
            <a:extLst>
              <a:ext uri="{FF2B5EF4-FFF2-40B4-BE49-F238E27FC236}">
                <a16:creationId xmlns:a16="http://schemas.microsoft.com/office/drawing/2014/main" xmlns="" id="{00000000-0008-0000-0000-00008C000000}"/>
              </a:ext>
            </a:extLst>
          </p:cNvPr>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xmlns="" id="{00000000-0008-0000-0000-00008D000000}"/>
              </a:ext>
            </a:extLst>
          </p:cNvPr>
          <p:cNvPicPr>
            <a:picLocks noGrp="1"/>
          </p:cNvPicPr>
          <p:nvPr>
            <p:ph sz="quarter" idx="10"/>
          </p:nvPr>
        </p:nvPicPr>
        <p:blipFill>
          <a:blip r:embed="rId3" cstate="print"/>
          <a:stretch>
            <a:fillRect/>
          </a:stretch>
        </p:blipFill>
        <p:spPr>
          <a:xfrm>
            <a:off x="4645025" y="1577502"/>
            <a:ext cx="4289425" cy="2493322"/>
          </a:xfrm>
          <a:prstGeom prst="rect">
            <a:avLst/>
          </a:prstGeom>
          <a:noFill/>
          <a:ln w="0">
            <a:noFill/>
          </a:ln>
        </p:spPr>
      </p:pic>
    </p:spTree>
    <p:extLst>
      <p:ext uri="{BB962C8B-B14F-4D97-AF65-F5344CB8AC3E}">
        <p14:creationId xmlns:p14="http://schemas.microsoft.com/office/powerpoint/2010/main" xmlns="" val="2478334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1800: 1300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1300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9">
            <a:extLst>
              <a:ext uri="{FF2B5EF4-FFF2-40B4-BE49-F238E27FC236}">
                <a16:creationId xmlns:a16="http://schemas.microsoft.com/office/drawing/2014/main" xmlns="" id="{00000000-0008-0000-0000-000090000000}"/>
              </a:ext>
            </a:extLst>
          </p:cNvPr>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xmlns="" id="{00000000-0008-0000-0000-000091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2243622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2100: 547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547</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547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3782491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5">
            <a:extLst>
              <a:ext uri="{FF2B5EF4-FFF2-40B4-BE49-F238E27FC236}">
                <a16:creationId xmlns:a16="http://schemas.microsoft.com/office/drawing/2014/main" xmlns="" id="{00000000-0008-0000-0000-000096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xmlns="" id="{00000000-0008-0000-0000-000097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379335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3000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27">
            <a:extLst>
              <a:ext uri="{FF2B5EF4-FFF2-40B4-BE49-F238E27FC236}">
                <a16:creationId xmlns:a16="http://schemas.microsoft.com/office/drawing/2014/main" xmlns="" id="{00000000-0008-0000-0000-00008E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xmlns="" id="{00000000-0008-0000-0000-00008F000000}"/>
              </a:ext>
            </a:extLst>
          </p:cNvPr>
          <p:cNvPicPr>
            <a:picLocks noGrp="1"/>
          </p:cNvPicPr>
          <p:nvPr>
            <p:ph sz="quarter" idx="10"/>
          </p:nvPr>
        </p:nvPicPr>
        <p:blipFill>
          <a:blip r:embed="rId3" cstate="print"/>
          <a:stretch>
            <a:fillRect/>
          </a:stretch>
        </p:blipFill>
        <p:spPr>
          <a:xfrm>
            <a:off x="4645025" y="1594876"/>
            <a:ext cx="4289425" cy="2458573"/>
          </a:xfrm>
          <a:prstGeom prst="rect">
            <a:avLst/>
          </a:prstGeom>
          <a:noFill/>
          <a:ln w="0">
            <a:noFill/>
          </a:ln>
        </p:spPr>
      </p:pic>
    </p:spTree>
    <p:extLst>
      <p:ext uri="{BB962C8B-B14F-4D97-AF65-F5344CB8AC3E}">
        <p14:creationId xmlns:p14="http://schemas.microsoft.com/office/powerpoint/2010/main" xmlns="" val="934946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424186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5" cstate="print"/>
          <a:stretch>
            <a:fillRect/>
          </a:stretch>
        </p:blipFill>
        <p:spPr>
          <a:xfrm>
            <a:off x="6146800" y="1993786"/>
            <a:ext cx="2970213" cy="1732190"/>
          </a:xfrm>
          <a:prstGeom prst="rect">
            <a:avLst/>
          </a:prstGeom>
          <a:noFill/>
          <a:ln w="0">
            <a:noFill/>
          </a:ln>
        </p:spPr>
      </p:pic>
    </p:spTree>
    <p:extLst>
      <p:ext uri="{BB962C8B-B14F-4D97-AF65-F5344CB8AC3E}">
        <p14:creationId xmlns:p14="http://schemas.microsoft.com/office/powerpoint/2010/main" xmlns="" val="4027179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smtClean="0"/>
              <a:t>La société EQIOM souhaite que son site de </a:t>
            </a:r>
            <a:r>
              <a:rPr lang="fr-FR" dirty="0" err="1" smtClean="0"/>
              <a:t>Héming</a:t>
            </a:r>
            <a:r>
              <a:rPr lang="fr-FR" dirty="0" smtClean="0"/>
              <a:t> soit intégralement couvert en service voix.</a:t>
            </a:r>
          </a:p>
          <a:p>
            <a:r>
              <a:rPr lang="fr-FR" dirty="0" smtClean="0"/>
              <a:t>Un projet de casque connecté est à l’étude au sein de la société et nécessiterait une couverture data intégrale.</a:t>
            </a:r>
            <a:endParaRPr lang="fr-FR" dirty="0"/>
          </a:p>
        </p:txBody>
      </p:sp>
    </p:spTree>
    <p:extLst>
      <p:ext uri="{BB962C8B-B14F-4D97-AF65-F5344CB8AC3E}">
        <p14:creationId xmlns:p14="http://schemas.microsoft.com/office/powerpoint/2010/main" xmlns="" val="12723649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4" cstate="print"/>
          <a:stretch>
            <a:fillRect/>
          </a:stretch>
        </p:blipFill>
        <p:spPr>
          <a:xfrm>
            <a:off x="6146800" y="1978264"/>
            <a:ext cx="2970213" cy="1763235"/>
          </a:xfrm>
          <a:prstGeom prst="rect">
            <a:avLst/>
          </a:prstGeom>
          <a:noFill/>
          <a:ln w="0">
            <a:noFill/>
          </a:ln>
        </p:spPr>
      </p:pic>
    </p:spTree>
    <p:extLst>
      <p:ext uri="{BB962C8B-B14F-4D97-AF65-F5344CB8AC3E}">
        <p14:creationId xmlns:p14="http://schemas.microsoft.com/office/powerpoint/2010/main" xmlns="" val="417607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a:t>
            </a:r>
            <a:r>
              <a:rPr lang="fr-FR" altLang="fr-FR" b="1" dirty="0" err="1">
                <a:latin typeface="Helvetica 35 Thin" pitchFamily="34" charset="0"/>
              </a:rPr>
              <a:t>Idle</a:t>
            </a:r>
            <a:r>
              <a:rPr lang="fr-FR" altLang="fr-FR" b="1" dirty="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10">
            <a:extLst>
              <a:ext uri="{FF2B5EF4-FFF2-40B4-BE49-F238E27FC236}">
                <a16:creationId xmlns:a16="http://schemas.microsoft.com/office/drawing/2014/main" xmlns="" id="{00000000-0008-0000-0000-00007D000000}"/>
              </a:ext>
            </a:extLst>
          </p:cNvPr>
          <p:cNvPicPr>
            <a:picLocks noGrp="1"/>
          </p:cNvPicPr>
          <p:nvPr>
            <p:ph idx="1"/>
          </p:nvPr>
        </p:nvPicPr>
        <p:blipFill>
          <a:blip r:embed="rId3" cstate="print"/>
          <a:stretch>
            <a:fillRect/>
          </a:stretch>
        </p:blipFill>
        <p:spPr>
          <a:xfrm>
            <a:off x="2198328" y="1521206"/>
            <a:ext cx="4747344" cy="2751963"/>
          </a:xfrm>
          <a:prstGeom prst="rect">
            <a:avLst/>
          </a:prstGeom>
          <a:noFill/>
          <a:ln w="0">
            <a:noFill/>
          </a:ln>
        </p:spPr>
      </p:pic>
    </p:spTree>
    <p:extLst>
      <p:ext uri="{BB962C8B-B14F-4D97-AF65-F5344CB8AC3E}">
        <p14:creationId xmlns:p14="http://schemas.microsoft.com/office/powerpoint/2010/main" xmlns="" val="2506811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105622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57">
            <a:extLst>
              <a:ext uri="{FF2B5EF4-FFF2-40B4-BE49-F238E27FC236}">
                <a16:creationId xmlns:a16="http://schemas.microsoft.com/office/drawing/2014/main" xmlns="" id="{00000000-0008-0000-0000-0000AC000000}"/>
              </a:ext>
            </a:extLst>
          </p:cNvPr>
          <p:cNvPicPr>
            <a:picLocks noGrp="1"/>
          </p:cNvPicPr>
          <p:nvPr>
            <p:ph sz="quarter" idx="10"/>
          </p:nvPr>
        </p:nvPicPr>
        <p:blipFill>
          <a:blip r:embed="rId2" cstate="print"/>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xmlns="" id="{00000000-0008-0000-0000-0000AD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3563310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60">
            <a:extLst>
              <a:ext uri="{FF2B5EF4-FFF2-40B4-BE49-F238E27FC236}">
                <a16:creationId xmlns:a16="http://schemas.microsoft.com/office/drawing/2014/main" xmlns="" id="{00000000-0008-0000-0000-0000AF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xmlns="" id="{00000000-0008-0000-0000-0000B0000000}"/>
              </a:ext>
            </a:extLst>
          </p:cNvPr>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p14="http://schemas.microsoft.com/office/powerpoint/2010/main" xmlns="" val="2609243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66">
            <a:extLst>
              <a:ext uri="{FF2B5EF4-FFF2-40B4-BE49-F238E27FC236}">
                <a16:creationId xmlns:a16="http://schemas.microsoft.com/office/drawing/2014/main" xmlns="" id="{00000000-0008-0000-0000-0000B5000000}"/>
              </a:ext>
            </a:extLst>
          </p:cNvPr>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p14="http://schemas.microsoft.com/office/powerpoint/2010/main" xmlns="" val="2677543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773583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3" name="Picture 167">
            <a:extLst>
              <a:ext uri="{FF2B5EF4-FFF2-40B4-BE49-F238E27FC236}">
                <a16:creationId xmlns:a16="http://schemas.microsoft.com/office/drawing/2014/main" xmlns="" id="{00000000-0008-0000-0000-0000B6000000}"/>
              </a:ext>
            </a:extLst>
          </p:cNvPr>
          <p:cNvPicPr>
            <a:picLocks noGrp="1"/>
          </p:cNvPicPr>
          <p:nvPr>
            <p:ph sz="quarter" idx="10"/>
          </p:nvPr>
        </p:nvPicPr>
        <p:blipFill>
          <a:blip r:embed="rId3" cstate="print"/>
          <a:stretch>
            <a:fillRect/>
          </a:stretch>
        </p:blipFill>
        <p:spPr>
          <a:xfrm>
            <a:off x="31750" y="2006531"/>
            <a:ext cx="2968625" cy="1706700"/>
          </a:xfrm>
          <a:prstGeom prst="rect">
            <a:avLst/>
          </a:prstGeom>
          <a:noFill/>
          <a:ln w="0">
            <a:noFill/>
          </a:ln>
        </p:spPr>
      </p:pic>
      <p:pic>
        <p:nvPicPr>
          <p:cNvPr id="14" name="Picture 170">
            <a:extLst>
              <a:ext uri="{FF2B5EF4-FFF2-40B4-BE49-F238E27FC236}">
                <a16:creationId xmlns:a16="http://schemas.microsoft.com/office/drawing/2014/main" xmlns="" id="{00000000-0008-0000-0000-0000B9000000}"/>
              </a:ext>
            </a:extLst>
          </p:cNvPr>
          <p:cNvPicPr>
            <a:picLocks noGrp="1"/>
          </p:cNvPicPr>
          <p:nvPr>
            <p:ph sz="quarter" idx="10"/>
          </p:nvPr>
        </p:nvPicPr>
        <p:blipFill>
          <a:blip r:embed="rId4" cstate="print"/>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xmlns="" id="{00000000-0008-0000-0000-0000BC000000}"/>
              </a:ext>
            </a:extLst>
          </p:cNvPr>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p14="http://schemas.microsoft.com/office/powerpoint/2010/main" xmlns="" val="2779497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Qual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p14="http://schemas.microsoft.com/office/powerpoint/2010/main" xmlns=""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8">
            <a:extLst>
              <a:ext uri="{FF2B5EF4-FFF2-40B4-BE49-F238E27FC236}">
                <a16:creationId xmlns:a16="http://schemas.microsoft.com/office/drawing/2014/main" xmlns="" id="{00000000-0008-0000-0000-0000B7000000}"/>
              </a:ext>
            </a:extLst>
          </p:cNvPr>
          <p:cNvPicPr>
            <a:picLocks noGrp="1"/>
          </p:cNvPicPr>
          <p:nvPr>
            <p:ph sz="quarter" idx="10"/>
          </p:nvPr>
        </p:nvPicPr>
        <p:blipFill>
          <a:blip r:embed="rId3" cstate="print"/>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xmlns="" id="{00000000-0008-0000-0000-0000BA000000}"/>
              </a:ext>
            </a:extLst>
          </p:cNvPr>
          <p:cNvPicPr>
            <a:picLocks noGrp="1"/>
          </p:cNvPicPr>
          <p:nvPr>
            <p:ph sz="quarter" idx="10"/>
          </p:nvPr>
        </p:nvPicPr>
        <p:blipFill>
          <a:blip r:embed="rId4" cstate="print"/>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xmlns="" id="{00000000-0008-0000-0000-0000BD000000}"/>
              </a:ext>
            </a:extLst>
          </p:cNvPr>
          <p:cNvPicPr>
            <a:picLocks noGrp="1"/>
          </p:cNvPicPr>
          <p:nvPr>
            <p:ph sz="quarter" idx="10"/>
          </p:nvPr>
        </p:nvPicPr>
        <p:blipFill>
          <a:blip r:embed="rId5"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2756312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xx9</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Trial</a:t>
            </a:r>
            <a:endParaRPr lang="fr-FR" altLang="fr-FR" b="1"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76">
            <a:extLst>
              <a:ext uri="{FF2B5EF4-FFF2-40B4-BE49-F238E27FC236}">
                <a16:creationId xmlns:a16="http://schemas.microsoft.com/office/drawing/2014/main" xmlns="" id="{00000000-0008-0000-0000-0000BF000000}"/>
              </a:ext>
            </a:extLst>
          </p:cNvPr>
          <p:cNvPicPr>
            <a:picLocks noGrp="1"/>
          </p:cNvPicPr>
          <p:nvPr>
            <p:ph idx="1"/>
          </p:nvPr>
        </p:nvPicPr>
        <p:blipFill>
          <a:blip r:embed="rId3" cstate="print"/>
          <a:stretch>
            <a:fillRect/>
          </a:stretch>
        </p:blipFill>
        <p:spPr>
          <a:xfrm>
            <a:off x="2059879" y="1421153"/>
            <a:ext cx="4797229" cy="2718707"/>
          </a:xfrm>
          <a:prstGeom prst="rect">
            <a:avLst/>
          </a:prstGeom>
          <a:noFill/>
          <a:ln w="0">
            <a:noFill/>
          </a:ln>
        </p:spPr>
      </p:pic>
    </p:spTree>
    <p:extLst>
      <p:ext uri="{BB962C8B-B14F-4D97-AF65-F5344CB8AC3E}">
        <p14:creationId xmlns:p14="http://schemas.microsoft.com/office/powerpoint/2010/main" xmlns="" val="3416423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822256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2998178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77">
            <a:extLst>
              <a:ext uri="{FF2B5EF4-FFF2-40B4-BE49-F238E27FC236}">
                <a16:creationId xmlns:a16="http://schemas.microsoft.com/office/drawing/2014/main" xmlns="" id="{00000000-0008-0000-0000-0000C0000000}"/>
              </a:ext>
            </a:extLst>
          </p:cNvPr>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xmlns="" id="{00000000-0008-0000-0000-0000C1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2433517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0">
            <a:extLst>
              <a:ext uri="{FF2B5EF4-FFF2-40B4-BE49-F238E27FC236}">
                <a16:creationId xmlns:a16="http://schemas.microsoft.com/office/drawing/2014/main" xmlns="" id="{00000000-0008-0000-0000-0000C3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xmlns="" id="{00000000-0008-0000-0000-0000C4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294178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7">
            <a:extLst>
              <a:ext uri="{FF2B5EF4-FFF2-40B4-BE49-F238E27FC236}">
                <a16:creationId xmlns:a16="http://schemas.microsoft.com/office/drawing/2014/main" xmlns="" id="{00000000-0008-0000-0000-0000CA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xmlns="" id="{00000000-0008-0000-0000-0000CB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935954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86">
            <a:extLst>
              <a:ext uri="{FF2B5EF4-FFF2-40B4-BE49-F238E27FC236}">
                <a16:creationId xmlns:a16="http://schemas.microsoft.com/office/drawing/2014/main" xmlns="" id="{00000000-0008-0000-0000-0000C9000000}"/>
              </a:ext>
            </a:extLst>
          </p:cNvPr>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p14="http://schemas.microsoft.com/office/powerpoint/2010/main" xmlns="" val="3588316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263318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89">
            <a:extLst>
              <a:ext uri="{FF2B5EF4-FFF2-40B4-BE49-F238E27FC236}">
                <a16:creationId xmlns:a16="http://schemas.microsoft.com/office/drawing/2014/main" xmlns="" id="{00000000-0008-0000-0000-0000CC000000}"/>
              </a:ext>
            </a:extLst>
          </p:cNvPr>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xmlns="" id="{00000000-0008-0000-0000-0000CF000000}"/>
              </a:ext>
            </a:extLst>
          </p:cNvPr>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xmlns="" id="{00000000-0008-0000-0000-0000D2000000}"/>
              </a:ext>
            </a:extLst>
          </p:cNvPr>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p14="http://schemas.microsoft.com/office/powerpoint/2010/main" xmlns="" val="4220249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3">
            <a:extLst>
              <a:ext uri="{FF2B5EF4-FFF2-40B4-BE49-F238E27FC236}">
                <a16:creationId xmlns:a16="http://schemas.microsoft.com/office/drawing/2014/main" xmlns="" id="{00000000-0008-0000-0000-0000D0000000}"/>
              </a:ext>
            </a:extLst>
          </p:cNvPr>
          <p:cNvPicPr>
            <a:picLocks noGrp="1"/>
          </p:cNvPicPr>
          <p:nvPr>
            <p:ph sz="quarter" idx="10"/>
          </p:nvPr>
        </p:nvPicPr>
        <p:blipFill>
          <a:blip r:embed="rId3" cstate="print"/>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xmlns="" id="{00000000-0008-0000-0000-0000D3000000}"/>
              </a:ext>
            </a:extLst>
          </p:cNvPr>
          <p:cNvPicPr>
            <a:picLocks noGrp="1"/>
          </p:cNvPicPr>
          <p:nvPr>
            <p:ph sz="quarter" idx="10"/>
          </p:nvPr>
        </p:nvPicPr>
        <p:blipFill>
          <a:blip r:embed="rId4"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3493938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Trial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99">
            <a:extLst>
              <a:ext uri="{FF2B5EF4-FFF2-40B4-BE49-F238E27FC236}">
                <a16:creationId xmlns:a16="http://schemas.microsoft.com/office/drawing/2014/main" xmlns="" id="{00000000-0008-0000-0000-0000D6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xmlns="" id="{00000000-0008-0000-0000-0000D7000000}"/>
              </a:ext>
            </a:extLst>
          </p:cNvPr>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p14="http://schemas.microsoft.com/office/powerpoint/2010/main" xmlns="" val="2006515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RdC</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98">
            <a:extLst>
              <a:ext uri="{FF2B5EF4-FFF2-40B4-BE49-F238E27FC236}">
                <a16:creationId xmlns:a16="http://schemas.microsoft.com/office/drawing/2014/main" xmlns="" id="{00000000-0008-0000-0000-0000D5000000}"/>
              </a:ext>
            </a:extLst>
          </p:cNvPr>
          <p:cNvPicPr>
            <a:picLocks noGrp="1"/>
          </p:cNvPicPr>
          <p:nvPr>
            <p:ph idx="1"/>
          </p:nvPr>
        </p:nvPicPr>
        <p:blipFill>
          <a:blip r:embed="rId3" cstate="print"/>
          <a:stretch>
            <a:fillRect/>
          </a:stretch>
        </p:blipFill>
        <p:spPr>
          <a:xfrm>
            <a:off x="2105607" y="1396211"/>
            <a:ext cx="4705774" cy="2768591"/>
          </a:xfrm>
          <a:prstGeom prst="rect">
            <a:avLst/>
          </a:prstGeom>
          <a:noFill/>
          <a:ln w="0">
            <a:noFill/>
          </a:ln>
        </p:spPr>
      </p:pic>
    </p:spTree>
    <p:extLst>
      <p:ext uri="{BB962C8B-B14F-4D97-AF65-F5344CB8AC3E}">
        <p14:creationId xmlns:p14="http://schemas.microsoft.com/office/powerpoint/2010/main" xmlns="" val="139639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49466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4575" y="1635646"/>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Niveau R+1 bureaux administratifs</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0227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631380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2G GSM 900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xmlns=""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1">
            <a:extLst>
              <a:ext uri="{FF2B5EF4-FFF2-40B4-BE49-F238E27FC236}">
                <a16:creationId xmlns:a16="http://schemas.microsoft.com/office/drawing/2014/main" xmlns="" id="{00000000-0008-0000-0000-00007E000000}"/>
              </a:ext>
            </a:extLst>
          </p:cNvPr>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xmlns="" id="{00000000-0008-0000-0000-00007F000000}"/>
              </a:ext>
            </a:extLst>
          </p:cNvPr>
          <p:cNvPicPr>
            <a:picLocks noGrp="1"/>
          </p:cNvPicPr>
          <p:nvPr>
            <p:ph sz="quarter" idx="10"/>
          </p:nvPr>
        </p:nvPicPr>
        <p:blipFill>
          <a:blip r:embed="rId3" cstate="print"/>
          <a:stretch>
            <a:fillRect/>
          </a:stretch>
        </p:blipFill>
        <p:spPr>
          <a:xfrm>
            <a:off x="4645025" y="1560315"/>
            <a:ext cx="4289425" cy="2527696"/>
          </a:xfrm>
          <a:prstGeom prst="rect">
            <a:avLst/>
          </a:prstGeom>
          <a:noFill/>
          <a:ln w="0">
            <a:noFill/>
          </a:ln>
        </p:spPr>
      </p:pic>
    </p:spTree>
    <p:extLst>
      <p:ext uri="{BB962C8B-B14F-4D97-AF65-F5344CB8AC3E}">
        <p14:creationId xmlns:p14="http://schemas.microsoft.com/office/powerpoint/2010/main" xmlns="" val="3980679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cstate="print"/>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cstate="print"/>
          <a:stretch>
            <a:fillRect/>
          </a:stretch>
        </p:blipFill>
        <p:spPr>
          <a:xfrm>
            <a:off x="4645025" y="1562344"/>
            <a:ext cx="4289425" cy="2523637"/>
          </a:xfrm>
          <a:prstGeom prst="rect">
            <a:avLst/>
          </a:prstGeom>
          <a:noFill/>
          <a:ln w="0">
            <a:noFill/>
          </a:ln>
        </p:spPr>
      </p:pic>
    </p:spTree>
    <p:extLst>
      <p:ext uri="{BB962C8B-B14F-4D97-AF65-F5344CB8AC3E}">
        <p14:creationId xmlns:p14="http://schemas.microsoft.com/office/powerpoint/2010/main" xmlns="" val="14256766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3011</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xmlns=""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6" name="Picture 115">
            <a:extLst>
              <a:ext uri="{FF2B5EF4-FFF2-40B4-BE49-F238E27FC236}">
                <a16:creationId xmlns:a16="http://schemas.microsoft.com/office/drawing/2014/main" xmlns="" id="{00000000-0008-0000-0000-000082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17" name="Picture 116">
            <a:extLst>
              <a:ext uri="{FF2B5EF4-FFF2-40B4-BE49-F238E27FC236}">
                <a16:creationId xmlns:a16="http://schemas.microsoft.com/office/drawing/2014/main" xmlns="" id="{00000000-0008-0000-0000-000083000000}"/>
              </a:ext>
            </a:extLst>
          </p:cNvPr>
          <p:cNvPicPr>
            <a:picLocks noGrp="1"/>
          </p:cNvPicPr>
          <p:nvPr>
            <p:ph sz="quarter" idx="10"/>
          </p:nvPr>
        </p:nvPicPr>
        <p:blipFill>
          <a:blip r:embed="rId3" cstate="print"/>
          <a:stretch>
            <a:fillRect/>
          </a:stretch>
        </p:blipFill>
        <p:spPr>
          <a:xfrm>
            <a:off x="4645025" y="1600771"/>
            <a:ext cx="4289425" cy="2446784"/>
          </a:xfrm>
          <a:prstGeom prst="rect">
            <a:avLst/>
          </a:prstGeom>
          <a:noFill/>
          <a:ln w="0">
            <a:noFill/>
          </a:ln>
        </p:spPr>
      </p:pic>
    </p:spTree>
    <p:extLst>
      <p:ext uri="{BB962C8B-B14F-4D97-AF65-F5344CB8AC3E}">
        <p14:creationId xmlns:p14="http://schemas.microsoft.com/office/powerpoint/2010/main" xmlns="" val="2994804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17">
            <a:extLst>
              <a:ext uri="{FF2B5EF4-FFF2-40B4-BE49-F238E27FC236}">
                <a16:creationId xmlns:a16="http://schemas.microsoft.com/office/drawing/2014/main" xmlns="" id="{00000000-0008-0000-0000-000084000000}"/>
              </a:ext>
            </a:extLst>
          </p:cNvPr>
          <p:cNvPicPr>
            <a:picLocks noGrp="1"/>
          </p:cNvPicPr>
          <p:nvPr>
            <p:ph sz="quarter" idx="10"/>
          </p:nvPr>
        </p:nvPicPr>
        <p:blipFill>
          <a:blip r:embed="rId2" cstate="print"/>
          <a:stretch>
            <a:fillRect/>
          </a:stretch>
        </p:blipFill>
        <p:spPr>
          <a:xfrm>
            <a:off x="138113" y="1562345"/>
            <a:ext cx="4289425" cy="2523636"/>
          </a:xfrm>
          <a:prstGeom prst="rect">
            <a:avLst/>
          </a:prstGeom>
          <a:noFill/>
          <a:ln w="0">
            <a:noFill/>
          </a:ln>
        </p:spPr>
      </p:pic>
      <p:pic>
        <p:nvPicPr>
          <p:cNvPr id="16" name="Picture 118">
            <a:extLst>
              <a:ext uri="{FF2B5EF4-FFF2-40B4-BE49-F238E27FC236}">
                <a16:creationId xmlns:a16="http://schemas.microsoft.com/office/drawing/2014/main" xmlns="" id="{00000000-0008-0000-0000-000085000000}"/>
              </a:ext>
            </a:extLst>
          </p:cNvPr>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p14="http://schemas.microsoft.com/office/powerpoint/2010/main" xmlns="" val="4144094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10787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19">
            <a:extLst>
              <a:ext uri="{FF2B5EF4-FFF2-40B4-BE49-F238E27FC236}">
                <a16:creationId xmlns:a16="http://schemas.microsoft.com/office/drawing/2014/main" xmlns="" id="{00000000-0008-0000-0000-000086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xmlns="" id="{00000000-0008-0000-0000-000087000000}"/>
              </a:ext>
            </a:extLst>
          </p:cNvPr>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p14="http://schemas.microsoft.com/office/powerpoint/2010/main" xmlns="" val="1655251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10812</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1">
            <a:extLst>
              <a:ext uri="{FF2B5EF4-FFF2-40B4-BE49-F238E27FC236}">
                <a16:creationId xmlns:a16="http://schemas.microsoft.com/office/drawing/2014/main" xmlns="" id="{00000000-0008-0000-0000-000088000000}"/>
              </a:ext>
            </a:extLst>
          </p:cNvPr>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xmlns="" id="{00000000-0008-0000-0000-000089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23996990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2100: 10836</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3">
            <a:extLst>
              <a:ext uri="{FF2B5EF4-FFF2-40B4-BE49-F238E27FC236}">
                <a16:creationId xmlns:a16="http://schemas.microsoft.com/office/drawing/2014/main" xmlns="" id="{00000000-0008-0000-0000-00008A000000}"/>
              </a:ext>
            </a:extLst>
          </p:cNvPr>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xmlns="" id="{00000000-0008-0000-0000-00008B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31281230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700: 9310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9310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9310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3">
            <a:extLst>
              <a:ext uri="{FF2B5EF4-FFF2-40B4-BE49-F238E27FC236}">
                <a16:creationId xmlns:a16="http://schemas.microsoft.com/office/drawing/2014/main" xmlns="" id="{00000000-0008-0000-0000-000094000000}"/>
              </a:ext>
            </a:extLst>
          </p:cNvPr>
          <p:cNvPicPr>
            <a:picLocks noGrp="1"/>
          </p:cNvPicPr>
          <p:nvPr>
            <p:ph sz="quarter" idx="10"/>
          </p:nvPr>
        </p:nvPicPr>
        <p:blipFill>
          <a:blip r:embed="rId2" cstate="print"/>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xmlns="" id="{00000000-0008-0000-0000-000095000000}"/>
              </a:ext>
            </a:extLst>
          </p:cNvPr>
          <p:cNvPicPr>
            <a:picLocks noGrp="1"/>
          </p:cNvPicPr>
          <p:nvPr>
            <p:ph sz="quarter" idx="10"/>
          </p:nvPr>
        </p:nvPicPr>
        <p:blipFill>
          <a:blip r:embed="rId3" cstate="print"/>
          <a:stretch>
            <a:fillRect/>
          </a:stretch>
        </p:blipFill>
        <p:spPr>
          <a:xfrm>
            <a:off x="4645025" y="1580906"/>
            <a:ext cx="4289425" cy="2486514"/>
          </a:xfrm>
          <a:prstGeom prst="rect">
            <a:avLst/>
          </a:prstGeom>
          <a:noFill/>
          <a:ln w="0">
            <a:noFill/>
          </a:ln>
        </p:spPr>
      </p:pic>
    </p:spTree>
    <p:extLst>
      <p:ext uri="{BB962C8B-B14F-4D97-AF65-F5344CB8AC3E}">
        <p14:creationId xmlns:p14="http://schemas.microsoft.com/office/powerpoint/2010/main" xmlns="" val="147677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162845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5">
            <a:extLst>
              <a:ext uri="{FF2B5EF4-FFF2-40B4-BE49-F238E27FC236}">
                <a16:creationId xmlns:a16="http://schemas.microsoft.com/office/drawing/2014/main" xmlns="" id="{00000000-0008-0000-0000-00008C000000}"/>
              </a:ext>
            </a:extLst>
          </p:cNvPr>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xmlns="" id="{00000000-0008-0000-0000-00008D000000}"/>
              </a:ext>
            </a:extLst>
          </p:cNvPr>
          <p:cNvPicPr>
            <a:picLocks noGrp="1"/>
          </p:cNvPicPr>
          <p:nvPr>
            <p:ph sz="quarter" idx="10"/>
          </p:nvPr>
        </p:nvPicPr>
        <p:blipFill>
          <a:blip r:embed="rId3" cstate="print"/>
          <a:stretch>
            <a:fillRect/>
          </a:stretch>
        </p:blipFill>
        <p:spPr>
          <a:xfrm>
            <a:off x="4645025" y="1577502"/>
            <a:ext cx="4289425" cy="2493322"/>
          </a:xfrm>
          <a:prstGeom prst="rect">
            <a:avLst/>
          </a:prstGeom>
          <a:noFill/>
          <a:ln w="0">
            <a:noFill/>
          </a:ln>
        </p:spPr>
      </p:pic>
    </p:spTree>
    <p:extLst>
      <p:ext uri="{BB962C8B-B14F-4D97-AF65-F5344CB8AC3E}">
        <p14:creationId xmlns:p14="http://schemas.microsoft.com/office/powerpoint/2010/main" xmlns="" val="4157462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1800: 1300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1300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9">
            <a:extLst>
              <a:ext uri="{FF2B5EF4-FFF2-40B4-BE49-F238E27FC236}">
                <a16:creationId xmlns:a16="http://schemas.microsoft.com/office/drawing/2014/main" xmlns="" id="{00000000-0008-0000-0000-000090000000}"/>
              </a:ext>
            </a:extLst>
          </p:cNvPr>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xmlns="" id="{00000000-0008-0000-0000-000091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1462462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2100: 547</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547</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dirty="0">
                <a:latin typeface="Helvetica 35 Thin" pitchFamily="34" charset="0"/>
              </a:rPr>
              <a:t>547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35">
            <a:extLst>
              <a:ext uri="{FF2B5EF4-FFF2-40B4-BE49-F238E27FC236}">
                <a16:creationId xmlns:a16="http://schemas.microsoft.com/office/drawing/2014/main" xmlns="" id="{00000000-0008-0000-0000-000096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xmlns="" id="{00000000-0008-0000-0000-000097000000}"/>
              </a:ext>
            </a:extLst>
          </p:cNvPr>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p14="http://schemas.microsoft.com/office/powerpoint/2010/main" xmlns="" val="2923695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PCI: </a:t>
            </a:r>
            <a:r>
              <a:rPr lang="fr-FR" altLang="fr-FR" dirty="0">
                <a:latin typeface="Helvetica 35 Thin" pitchFamily="34" charset="0"/>
              </a:rPr>
              <a:t>3000</a:t>
            </a:r>
            <a:endParaRPr lang="fr-FR" dirty="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Niveau de couverture 4G : </a:t>
            </a:r>
            <a:r>
              <a:rPr lang="fr-FR" altLang="fr-FR" dirty="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xmlns=""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8" name="Picture 127">
            <a:extLst>
              <a:ext uri="{FF2B5EF4-FFF2-40B4-BE49-F238E27FC236}">
                <a16:creationId xmlns:a16="http://schemas.microsoft.com/office/drawing/2014/main" xmlns="" id="{00000000-0008-0000-0000-00008E000000}"/>
              </a:ext>
            </a:extLst>
          </p:cNvPr>
          <p:cNvPicPr>
            <a:picLocks noGrp="1"/>
          </p:cNvPicPr>
          <p:nvPr>
            <p:ph sz="quarter" idx="10"/>
          </p:nvPr>
        </p:nvPicPr>
        <p:blipFill>
          <a:blip r:embed="rId2" cstate="print"/>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xmlns="" id="{00000000-0008-0000-0000-00008F000000}"/>
              </a:ext>
            </a:extLst>
          </p:cNvPr>
          <p:cNvPicPr>
            <a:picLocks noGrp="1"/>
          </p:cNvPicPr>
          <p:nvPr>
            <p:ph sz="quarter" idx="10"/>
          </p:nvPr>
        </p:nvPicPr>
        <p:blipFill>
          <a:blip r:embed="rId3" cstate="print"/>
          <a:stretch>
            <a:fillRect/>
          </a:stretch>
        </p:blipFill>
        <p:spPr>
          <a:xfrm>
            <a:off x="4645025" y="1594876"/>
            <a:ext cx="4289425" cy="2458573"/>
          </a:xfrm>
          <a:prstGeom prst="rect">
            <a:avLst/>
          </a:prstGeom>
          <a:noFill/>
          <a:ln w="0">
            <a:noFill/>
          </a:ln>
        </p:spPr>
      </p:pic>
    </p:spTree>
    <p:extLst>
      <p:ext uri="{BB962C8B-B14F-4D97-AF65-F5344CB8AC3E}">
        <p14:creationId xmlns:p14="http://schemas.microsoft.com/office/powerpoint/2010/main" xmlns="" val="3418567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1900837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01">
            <a:extLst>
              <a:ext uri="{FF2B5EF4-FFF2-40B4-BE49-F238E27FC236}">
                <a16:creationId xmlns:a16="http://schemas.microsoft.com/office/drawing/2014/main" xmlns="" id="{00000000-0008-0000-0000-000074000000}"/>
              </a:ext>
            </a:extLst>
          </p:cNvPr>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xmlns="" id="{00000000-0008-0000-0000-000077000000}"/>
              </a:ext>
            </a:extLst>
          </p:cNvPr>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xmlns="" id="{00000000-0008-0000-0000-00007A000000}"/>
              </a:ext>
            </a:extLst>
          </p:cNvPr>
          <p:cNvPicPr>
            <a:picLocks noGrp="1"/>
          </p:cNvPicPr>
          <p:nvPr>
            <p:ph sz="quarter" idx="10"/>
          </p:nvPr>
        </p:nvPicPr>
        <p:blipFill>
          <a:blip r:embed="rId5" cstate="print"/>
          <a:stretch>
            <a:fillRect/>
          </a:stretch>
        </p:blipFill>
        <p:spPr>
          <a:xfrm>
            <a:off x="6146800" y="1993786"/>
            <a:ext cx="2970213" cy="1732190"/>
          </a:xfrm>
          <a:prstGeom prst="rect">
            <a:avLst/>
          </a:prstGeom>
          <a:noFill/>
          <a:ln w="0">
            <a:noFill/>
          </a:ln>
        </p:spPr>
      </p:pic>
    </p:spTree>
    <p:extLst>
      <p:ext uri="{BB962C8B-B14F-4D97-AF65-F5344CB8AC3E}">
        <p14:creationId xmlns:p14="http://schemas.microsoft.com/office/powerpoint/2010/main" xmlns="" val="22590263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a:t>
            </a:r>
            <a:r>
              <a:rPr lang="fr-FR" altLang="fr-FR" dirty="0" err="1">
                <a:latin typeface="Helvetica 35 Thin" pitchFamily="34" charset="0"/>
              </a:rPr>
              <a:t>Idle</a:t>
            </a:r>
            <a:r>
              <a:rPr lang="fr-FR" altLang="fr-FR" dirty="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05">
            <a:extLst>
              <a:ext uri="{FF2B5EF4-FFF2-40B4-BE49-F238E27FC236}">
                <a16:creationId xmlns:a16="http://schemas.microsoft.com/office/drawing/2014/main" xmlns="" id="{00000000-0008-0000-0000-000078000000}"/>
              </a:ext>
            </a:extLst>
          </p:cNvPr>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xmlns="" id="{00000000-0008-0000-0000-00007B000000}"/>
              </a:ext>
            </a:extLst>
          </p:cNvPr>
          <p:cNvPicPr>
            <a:picLocks noGrp="1"/>
          </p:cNvPicPr>
          <p:nvPr>
            <p:ph sz="quarter" idx="10"/>
          </p:nvPr>
        </p:nvPicPr>
        <p:blipFill>
          <a:blip r:embed="rId4" cstate="print"/>
          <a:stretch>
            <a:fillRect/>
          </a:stretch>
        </p:blipFill>
        <p:spPr>
          <a:xfrm>
            <a:off x="6146800" y="1978264"/>
            <a:ext cx="2970213" cy="1763235"/>
          </a:xfrm>
          <a:prstGeom prst="rect">
            <a:avLst/>
          </a:prstGeom>
          <a:noFill/>
          <a:ln w="0">
            <a:noFill/>
          </a:ln>
        </p:spPr>
      </p:pic>
    </p:spTree>
    <p:extLst>
      <p:ext uri="{BB962C8B-B14F-4D97-AF65-F5344CB8AC3E}">
        <p14:creationId xmlns:p14="http://schemas.microsoft.com/office/powerpoint/2010/main" xmlns="" val="3223447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a:t>
            </a:r>
            <a:r>
              <a:rPr lang="fr-FR" altLang="fr-FR" b="1" dirty="0" err="1">
                <a:latin typeface="Helvetica 35 Thin" pitchFamily="34" charset="0"/>
              </a:rPr>
              <a:t>Idle</a:t>
            </a:r>
            <a:r>
              <a:rPr lang="fr-FR" altLang="fr-FR" b="1" dirty="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10">
            <a:extLst>
              <a:ext uri="{FF2B5EF4-FFF2-40B4-BE49-F238E27FC236}">
                <a16:creationId xmlns:a16="http://schemas.microsoft.com/office/drawing/2014/main" xmlns="" id="{00000000-0008-0000-0000-00007D000000}"/>
              </a:ext>
            </a:extLst>
          </p:cNvPr>
          <p:cNvPicPr>
            <a:picLocks/>
          </p:cNvPicPr>
          <p:nvPr/>
        </p:nvPicPr>
        <p:blipFill>
          <a:blip r:embed="rId3" cstate="print"/>
          <a:stretch>
            <a:fillRect/>
          </a:stretch>
        </p:blipFill>
        <p:spPr>
          <a:xfrm>
            <a:off x="2291015" y="1325779"/>
            <a:ext cx="4561970" cy="2491942"/>
          </a:xfrm>
          <a:prstGeom prst="rect">
            <a:avLst/>
          </a:prstGeom>
          <a:noFill/>
          <a:ln w="0">
            <a:noFill/>
          </a:ln>
        </p:spPr>
      </p:pic>
    </p:spTree>
    <p:extLst>
      <p:ext uri="{BB962C8B-B14F-4D97-AF65-F5344CB8AC3E}">
        <p14:creationId xmlns:p14="http://schemas.microsoft.com/office/powerpoint/2010/main" xmlns="" val="3221337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398395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57">
            <a:extLst>
              <a:ext uri="{FF2B5EF4-FFF2-40B4-BE49-F238E27FC236}">
                <a16:creationId xmlns:a16="http://schemas.microsoft.com/office/drawing/2014/main" xmlns="" id="{00000000-0008-0000-0000-0000AC000000}"/>
              </a:ext>
            </a:extLst>
          </p:cNvPr>
          <p:cNvPicPr>
            <a:picLocks noGrp="1"/>
          </p:cNvPicPr>
          <p:nvPr>
            <p:ph sz="quarter" idx="10"/>
          </p:nvPr>
        </p:nvPicPr>
        <p:blipFill>
          <a:blip r:embed="rId2" cstate="print"/>
          <a:stretch>
            <a:fillRect/>
          </a:stretch>
        </p:blipFill>
        <p:spPr>
          <a:xfrm>
            <a:off x="391222" y="1619250"/>
            <a:ext cx="3537143" cy="2025650"/>
          </a:xfrm>
          <a:prstGeom prst="rect">
            <a:avLst/>
          </a:prstGeom>
          <a:noFill/>
          <a:ln w="0">
            <a:noFill/>
          </a:ln>
        </p:spPr>
      </p:pic>
      <p:pic>
        <p:nvPicPr>
          <p:cNvPr id="16" name="Picture 158">
            <a:extLst>
              <a:ext uri="{FF2B5EF4-FFF2-40B4-BE49-F238E27FC236}">
                <a16:creationId xmlns:a16="http://schemas.microsoft.com/office/drawing/2014/main" xmlns="" id="{00000000-0008-0000-0000-0000AD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32270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611338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60">
            <a:extLst>
              <a:ext uri="{FF2B5EF4-FFF2-40B4-BE49-F238E27FC236}">
                <a16:creationId xmlns:a16="http://schemas.microsoft.com/office/drawing/2014/main" xmlns="" id="{00000000-0008-0000-0000-0000AF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xmlns="" id="{00000000-0008-0000-0000-0000B0000000}"/>
              </a:ext>
            </a:extLst>
          </p:cNvPr>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p14="http://schemas.microsoft.com/office/powerpoint/2010/main" xmlns="" val="537016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66">
            <a:extLst>
              <a:ext uri="{FF2B5EF4-FFF2-40B4-BE49-F238E27FC236}">
                <a16:creationId xmlns:a16="http://schemas.microsoft.com/office/drawing/2014/main" xmlns="" id="{00000000-0008-0000-0000-0000B5000000}"/>
              </a:ext>
            </a:extLst>
          </p:cNvPr>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p14="http://schemas.microsoft.com/office/powerpoint/2010/main" xmlns="" val="4045157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Trial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4086562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RSCP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Level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p14="http://schemas.microsoft.com/office/powerpoint/2010/main" xmlns=""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xmlns=""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7">
            <a:extLst>
              <a:ext uri="{FF2B5EF4-FFF2-40B4-BE49-F238E27FC236}">
                <a16:creationId xmlns:a16="http://schemas.microsoft.com/office/drawing/2014/main" xmlns="" id="{00000000-0008-0000-0000-0000B6000000}"/>
              </a:ext>
            </a:extLst>
          </p:cNvPr>
          <p:cNvPicPr>
            <a:picLocks noGrp="1"/>
          </p:cNvPicPr>
          <p:nvPr>
            <p:ph sz="quarter" idx="10"/>
          </p:nvPr>
        </p:nvPicPr>
        <p:blipFill>
          <a:blip r:embed="rId3" cstate="print"/>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xmlns="" id="{00000000-0008-0000-0000-0000B9000000}"/>
              </a:ext>
            </a:extLst>
          </p:cNvPr>
          <p:cNvPicPr>
            <a:picLocks noGrp="1"/>
          </p:cNvPicPr>
          <p:nvPr>
            <p:ph sz="quarter" idx="10"/>
          </p:nvPr>
        </p:nvPicPr>
        <p:blipFill>
          <a:blip r:embed="rId4" cstate="print"/>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xmlns="" id="{00000000-0008-0000-0000-0000BC000000}"/>
              </a:ext>
            </a:extLst>
          </p:cNvPr>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p14="http://schemas.microsoft.com/office/powerpoint/2010/main" xmlns="" val="1488070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a:latin typeface="Helvetica 35 Thin" pitchFamily="34" charset="0"/>
              </a:rPr>
              <a:t> </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xmlns=""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xmlns=""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a:latin typeface="Helvetica 35 Thin" panose="020B0403020202020204" pitchFamily="34" charset="0"/>
              </a:rPr>
              <a:t>Rx</a:t>
            </a:r>
            <a:r>
              <a:rPr dirty="0">
                <a:latin typeface="Helvetica 35 Thin" panose="020B0403020202020204" pitchFamily="34" charset="0"/>
              </a:rPr>
              <a:t> </a:t>
            </a:r>
            <a:r>
              <a:rPr dirty="0" err="1">
                <a:latin typeface="Helvetica 35 Thin" panose="020B0403020202020204" pitchFamily="34" charset="0"/>
              </a:rPr>
              <a:t>Qual</a:t>
            </a:r>
            <a:r>
              <a:rPr dirty="0">
                <a:latin typeface="Helvetica 35 Thin" panose="020B0403020202020204" pitchFamily="34" charset="0"/>
              </a:rPr>
              <a:t> (GSM)</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p14="http://schemas.microsoft.com/office/powerpoint/2010/main" xmlns=""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12" name="Picture 168">
            <a:extLst>
              <a:ext uri="{FF2B5EF4-FFF2-40B4-BE49-F238E27FC236}">
                <a16:creationId xmlns:a16="http://schemas.microsoft.com/office/drawing/2014/main" xmlns="" id="{00000000-0008-0000-0000-0000B7000000}"/>
              </a:ext>
            </a:extLst>
          </p:cNvPr>
          <p:cNvPicPr>
            <a:picLocks noGrp="1"/>
          </p:cNvPicPr>
          <p:nvPr>
            <p:ph sz="quarter" idx="10"/>
          </p:nvPr>
        </p:nvPicPr>
        <p:blipFill>
          <a:blip r:embed="rId3" cstate="print"/>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xmlns="" id="{00000000-0008-0000-0000-0000BA000000}"/>
              </a:ext>
            </a:extLst>
          </p:cNvPr>
          <p:cNvPicPr>
            <a:picLocks noGrp="1"/>
          </p:cNvPicPr>
          <p:nvPr>
            <p:ph sz="quarter" idx="10"/>
          </p:nvPr>
        </p:nvPicPr>
        <p:blipFill>
          <a:blip r:embed="rId4" cstate="print"/>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xmlns="" id="{00000000-0008-0000-0000-0000BD000000}"/>
              </a:ext>
            </a:extLst>
          </p:cNvPr>
          <p:cNvPicPr>
            <a:picLocks noGrp="1"/>
          </p:cNvPicPr>
          <p:nvPr>
            <p:ph sz="quarter" idx="10"/>
          </p:nvPr>
        </p:nvPicPr>
        <p:blipFill>
          <a:blip r:embed="rId5" cstate="print"/>
          <a:stretch>
            <a:fillRect/>
          </a:stretch>
        </p:blipFill>
        <p:spPr>
          <a:xfrm>
            <a:off x="6146800" y="1997056"/>
            <a:ext cx="2970213" cy="1725651"/>
          </a:xfrm>
          <a:prstGeom prst="rect">
            <a:avLst/>
          </a:prstGeom>
          <a:noFill/>
          <a:ln w="0">
            <a:noFill/>
          </a:ln>
        </p:spPr>
      </p:pic>
    </p:spTree>
    <p:extLst>
      <p:ext uri="{BB962C8B-B14F-4D97-AF65-F5344CB8AC3E}">
        <p14:creationId xmlns:p14="http://schemas.microsoft.com/office/powerpoint/2010/main" xmlns="" val="2074119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a:solidFill>
                  <a:srgbClr val="FF6600"/>
                </a:solidFill>
                <a:latin typeface="Helvetica 35 Thin" pitchFamily="34" charset="0"/>
              </a:rPr>
              <a:t>Serving</a:t>
            </a:r>
            <a:r>
              <a:rPr lang="fr-FR" altLang="fr-FR" dirty="0">
                <a:solidFill>
                  <a:srgbClr val="FF6600"/>
                </a:solidFill>
                <a:latin typeface="Helvetica 35 Thin" pitchFamily="34" charset="0"/>
              </a:rPr>
              <a:t> Band</a:t>
            </a:r>
          </a:p>
          <a:p>
            <a:pPr algn="ctr" eaLnBrk="1" hangingPunct="1">
              <a:spcAft>
                <a:spcPct val="0"/>
              </a:spcAft>
              <a:buClrTx/>
              <a:buNone/>
            </a:pPr>
            <a:r>
              <a:rPr lang="fr-FR" altLang="fr-FR" b="1" dirty="0">
                <a:latin typeface="Helvetica 35 Thin" pitchFamily="34" charset="0"/>
              </a:rPr>
              <a:t>Mobile Voix Trial</a:t>
            </a:r>
            <a:endParaRPr lang="fr-FR" altLang="fr-FR" b="1"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96336" y="3579862"/>
            <a:ext cx="1400175" cy="14573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76">
            <a:extLst>
              <a:ext uri="{FF2B5EF4-FFF2-40B4-BE49-F238E27FC236}">
                <a16:creationId xmlns:a16="http://schemas.microsoft.com/office/drawing/2014/main" xmlns="" id="{00000000-0008-0000-0000-0000BF000000}"/>
              </a:ext>
            </a:extLst>
          </p:cNvPr>
          <p:cNvPicPr>
            <a:picLocks/>
          </p:cNvPicPr>
          <p:nvPr/>
        </p:nvPicPr>
        <p:blipFill>
          <a:blip r:embed="rId3" cstate="print"/>
          <a:stretch>
            <a:fillRect/>
          </a:stretch>
        </p:blipFill>
        <p:spPr>
          <a:xfrm>
            <a:off x="2258543" y="1357771"/>
            <a:ext cx="4626914" cy="2427958"/>
          </a:xfrm>
          <a:prstGeom prst="rect">
            <a:avLst/>
          </a:prstGeom>
          <a:noFill/>
          <a:ln w="0">
            <a:noFill/>
          </a:ln>
        </p:spPr>
      </p:pic>
    </p:spTree>
    <p:extLst>
      <p:ext uri="{BB962C8B-B14F-4D97-AF65-F5344CB8AC3E}">
        <p14:creationId xmlns:p14="http://schemas.microsoft.com/office/powerpoint/2010/main" xmlns="" val="4262158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p14="http://schemas.microsoft.com/office/powerpoint/2010/main" xmlns="" val="34849520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xmlns=""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77">
            <a:extLst>
              <a:ext uri="{FF2B5EF4-FFF2-40B4-BE49-F238E27FC236}">
                <a16:creationId xmlns:a16="http://schemas.microsoft.com/office/drawing/2014/main" xmlns="" id="{00000000-0008-0000-0000-0000C0000000}"/>
              </a:ext>
            </a:extLst>
          </p:cNvPr>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xmlns="" id="{00000000-0008-0000-0000-0000C1000000}"/>
              </a:ext>
            </a:extLst>
          </p:cNvPr>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p14="http://schemas.microsoft.com/office/powerpoint/2010/main" xmlns="" val="54682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xmlns=""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0">
            <a:extLst>
              <a:ext uri="{FF2B5EF4-FFF2-40B4-BE49-F238E27FC236}">
                <a16:creationId xmlns:a16="http://schemas.microsoft.com/office/drawing/2014/main" xmlns="" id="{00000000-0008-0000-0000-0000C3000000}"/>
              </a:ext>
            </a:extLst>
          </p:cNvPr>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xmlns="" id="{00000000-0008-0000-0000-0000C4000000}"/>
              </a:ext>
            </a:extLst>
          </p:cNvPr>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p14="http://schemas.microsoft.com/office/powerpoint/2010/main" xmlns="" val="22512135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a:solidFill>
                  <a:srgbClr val="4BB4E6"/>
                </a:solidFill>
                <a:latin typeface="Helvetica 35 Thin" pitchFamily="34" charset="0"/>
              </a:rPr>
              <a:t>Niveau R+1 bureaux administratifs</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Data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UL</a:t>
            </a: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xmlns=""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xmlns=""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a:lstStyle/>
                    <a:p>
                      <a:pPr algn="ctr"/>
                      <a:r>
                        <a:rPr lang="fr-FR" sz="800" dirty="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0"/>
                  </a:ext>
                </a:extLst>
              </a:tr>
              <a:tr h="172800">
                <a:tc>
                  <a:txBody>
                    <a:bodyPr/>
                    <a:lstStyle/>
                    <a:p>
                      <a:pPr algn="ctr"/>
                      <a:r>
                        <a:rPr lang="fr-FR" sz="800" dirty="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1"/>
                  </a:ext>
                </a:extLst>
              </a:tr>
              <a:tr h="172800">
                <a:tc>
                  <a:txBody>
                    <a:bodyPr/>
                    <a:lstStyle/>
                    <a:p>
                      <a:pPr algn="ctr"/>
                      <a:r>
                        <a:rPr lang="fr-FR" sz="800" dirty="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2"/>
                  </a:ext>
                </a:extLst>
              </a:tr>
              <a:tr h="172800">
                <a:tc>
                  <a:txBody>
                    <a:bodyPr/>
                    <a:lstStyle/>
                    <a:p>
                      <a:pPr algn="ctr"/>
                      <a:r>
                        <a:rPr lang="fr-FR" sz="800" dirty="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3"/>
                  </a:ext>
                </a:extLst>
              </a:tr>
            </a:tbl>
          </a:graphicData>
        </a:graphic>
      </p:graphicFrame>
      <p:pic>
        <p:nvPicPr>
          <p:cNvPr id="9" name="Picture 187">
            <a:extLst>
              <a:ext uri="{FF2B5EF4-FFF2-40B4-BE49-F238E27FC236}">
                <a16:creationId xmlns:a16="http://schemas.microsoft.com/office/drawing/2014/main" xmlns="" id="{00000000-0008-0000-0000-0000CA000000}"/>
              </a:ext>
            </a:extLst>
          </p:cNvPr>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xmlns="" id="{00000000-0008-0000-0000-0000CB000000}"/>
              </a:ext>
            </a:extLst>
          </p:cNvPr>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p14="http://schemas.microsoft.com/office/powerpoint/2010/main" xmlns="" val="1164794153"/>
      </p:ext>
    </p:extLst>
  </p:cSld>
  <p:clrMapOvr>
    <a:masterClrMapping/>
  </p:clrMapOvr>
</p:sld>
</file>

<file path=ppt/theme/theme1.xml><?xml version="1.0" encoding="utf-8"?>
<a:theme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raClrSchemeLst/>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 Rapport LSI Client OSM BEFORE - V2</Template>
  <TotalTime>337</TotalTime>
  <Words>3342</Words>
  <Application>Microsoft Office PowerPoint</Application>
  <PresentationFormat>Affichage à l'écran (16:9)</PresentationFormat>
  <Paragraphs>4854</Paragraphs>
  <Slides>240</Slides>
  <Notes>56</Notes>
  <HiddenSlides>0</HiddenSlides>
  <MMClips>0</MMClips>
  <ScaleCrop>false</ScaleCrop>
  <HeadingPairs>
    <vt:vector size="4" baseType="variant">
      <vt:variant>
        <vt:lpstr>Thème</vt:lpstr>
      </vt:variant>
      <vt:variant>
        <vt:i4>1</vt:i4>
      </vt:variant>
      <vt:variant>
        <vt:lpstr>Titres des diapositives</vt:lpstr>
      </vt:variant>
      <vt:variant>
        <vt:i4>240</vt:i4>
      </vt:variant>
    </vt:vector>
  </HeadingPairs>
  <TitlesOfParts>
    <vt:vector size="241" baseType="lpstr">
      <vt:lpstr>Template - Rapport LSI Client OSM BEFORE - V2</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lpstr>Diapositive 57</vt:lpstr>
      <vt:lpstr>Diapositive 58</vt:lpstr>
      <vt:lpstr>Diapositive 59</vt:lpstr>
      <vt:lpstr>Diapositive 60</vt:lpstr>
      <vt:lpstr>Diapositive 61</vt:lpstr>
      <vt:lpstr>Diapositive 62</vt:lpstr>
      <vt:lpstr>Diapositive 63</vt:lpstr>
      <vt:lpstr>Diapositive 64</vt:lpstr>
      <vt:lpstr>Diapositive 65</vt:lpstr>
      <vt:lpstr>Diapositive 66</vt:lpstr>
      <vt:lpstr>Diapositive 67</vt:lpstr>
      <vt:lpstr>Diapositive 68</vt:lpstr>
      <vt:lpstr>Diapositive 69</vt:lpstr>
      <vt:lpstr>Diapositive 70</vt:lpstr>
      <vt:lpstr>Diapositive 71</vt:lpstr>
      <vt:lpstr>Diapositive 72</vt:lpstr>
      <vt:lpstr>Diapositive 73</vt:lpstr>
      <vt:lpstr>Diapositive 74</vt:lpstr>
      <vt:lpstr>Diapositive 75</vt:lpstr>
      <vt:lpstr>Diapositive 76</vt:lpstr>
      <vt:lpstr>Diapositive 77</vt:lpstr>
      <vt:lpstr>Diapositive 78</vt:lpstr>
      <vt:lpstr>Diapositive 79</vt:lpstr>
      <vt:lpstr>Diapositive 80</vt:lpstr>
      <vt:lpstr>Diapositive 81</vt:lpstr>
      <vt:lpstr>Diapositive 82</vt:lpstr>
      <vt:lpstr>Diapositive 83</vt:lpstr>
      <vt:lpstr>Diapositive 84</vt:lpstr>
      <vt:lpstr>Diapositive 85</vt:lpstr>
      <vt:lpstr>Diapositive 86</vt:lpstr>
      <vt:lpstr>Diapositive 87</vt:lpstr>
      <vt:lpstr>Diapositive 88</vt:lpstr>
      <vt:lpstr>Diapositive 89</vt:lpstr>
      <vt:lpstr>Diapositive 90</vt:lpstr>
      <vt:lpstr>Diapositive 91</vt:lpstr>
      <vt:lpstr>Diapositive 92</vt:lpstr>
      <vt:lpstr>Diapositive 93</vt:lpstr>
      <vt:lpstr>Diapositive 94</vt:lpstr>
      <vt:lpstr>Diapositive 95</vt:lpstr>
      <vt:lpstr>Diapositive 96</vt:lpstr>
      <vt:lpstr>Diapositive 97</vt:lpstr>
      <vt:lpstr>Diapositive 98</vt:lpstr>
      <vt:lpstr>Diapositive 99</vt:lpstr>
      <vt:lpstr>Diapositive 100</vt:lpstr>
      <vt:lpstr>Diapositive 101</vt:lpstr>
      <vt:lpstr>Diapositive 102</vt:lpstr>
      <vt:lpstr>Diapositive 103</vt:lpstr>
      <vt:lpstr>Diapositive 104</vt:lpstr>
      <vt:lpstr>Diapositive 105</vt:lpstr>
      <vt:lpstr>Diapositive 106</vt:lpstr>
      <vt:lpstr>Diapositive 107</vt:lpstr>
      <vt:lpstr>Diapositive 108</vt:lpstr>
      <vt:lpstr>Diapositive 109</vt:lpstr>
      <vt:lpstr>Diapositive 110</vt:lpstr>
      <vt:lpstr>Diapositive 111</vt:lpstr>
      <vt:lpstr>Diapositive 112</vt:lpstr>
      <vt:lpstr>Diapositive 113</vt:lpstr>
      <vt:lpstr>Diapositive 114</vt:lpstr>
      <vt:lpstr>Diapositive 115</vt:lpstr>
      <vt:lpstr>Diapositive 116</vt:lpstr>
      <vt:lpstr>Diapositive 117</vt:lpstr>
      <vt:lpstr>Diapositive 118</vt:lpstr>
      <vt:lpstr>Diapositive 119</vt:lpstr>
      <vt:lpstr>Diapositive 120</vt:lpstr>
      <vt:lpstr>Diapositive 121</vt:lpstr>
      <vt:lpstr>Diapositive 122</vt:lpstr>
      <vt:lpstr>Diapositive 123</vt:lpstr>
      <vt:lpstr>Diapositive 124</vt:lpstr>
      <vt:lpstr>Diapositive 125</vt:lpstr>
      <vt:lpstr>Diapositive 126</vt:lpstr>
      <vt:lpstr>Diapositive 127</vt:lpstr>
      <vt:lpstr>Diapositive 128</vt:lpstr>
      <vt:lpstr>Diapositive 129</vt:lpstr>
      <vt:lpstr>Diapositive 130</vt:lpstr>
      <vt:lpstr>Diapositive 131</vt:lpstr>
      <vt:lpstr>Diapositive 132</vt:lpstr>
      <vt:lpstr>Diapositive 133</vt:lpstr>
      <vt:lpstr>Diapositive 134</vt:lpstr>
      <vt:lpstr>Diapositive 135</vt:lpstr>
      <vt:lpstr>Diapositive 136</vt:lpstr>
      <vt:lpstr>Diapositive 137</vt:lpstr>
      <vt:lpstr>Diapositive 138</vt:lpstr>
      <vt:lpstr>Diapositive 139</vt:lpstr>
      <vt:lpstr>Diapositive 140</vt:lpstr>
      <vt:lpstr>Diapositive 141</vt:lpstr>
      <vt:lpstr>Diapositive 142</vt:lpstr>
      <vt:lpstr>Diapositive 143</vt:lpstr>
      <vt:lpstr>Diapositive 144</vt:lpstr>
      <vt:lpstr>Diapositive 145</vt:lpstr>
      <vt:lpstr>Diapositive 146</vt:lpstr>
      <vt:lpstr>Diapositive 147</vt:lpstr>
      <vt:lpstr>Diapositive 148</vt:lpstr>
      <vt:lpstr>Diapositive 149</vt:lpstr>
      <vt:lpstr>Diapositive 150</vt:lpstr>
      <vt:lpstr>Diapositive 151</vt:lpstr>
      <vt:lpstr>Diapositive 152</vt:lpstr>
      <vt:lpstr>Diapositive 153</vt:lpstr>
      <vt:lpstr>Diapositive 154</vt:lpstr>
      <vt:lpstr>Diapositive 155</vt:lpstr>
      <vt:lpstr>Diapositive 156</vt:lpstr>
      <vt:lpstr>Diapositive 157</vt:lpstr>
      <vt:lpstr>Diapositive 158</vt:lpstr>
      <vt:lpstr>Diapositive 159</vt:lpstr>
      <vt:lpstr>Diapositive 160</vt:lpstr>
      <vt:lpstr>Diapositive 161</vt:lpstr>
      <vt:lpstr>Diapositive 162</vt:lpstr>
      <vt:lpstr>Diapositive 163</vt:lpstr>
      <vt:lpstr>Diapositive 164</vt:lpstr>
      <vt:lpstr>Diapositive 165</vt:lpstr>
      <vt:lpstr>Diapositive 166</vt:lpstr>
      <vt:lpstr>Diapositive 167</vt:lpstr>
      <vt:lpstr>Diapositive 168</vt:lpstr>
      <vt:lpstr>Diapositive 169</vt:lpstr>
      <vt:lpstr>Diapositive 170</vt:lpstr>
      <vt:lpstr>Diapositive 171</vt:lpstr>
      <vt:lpstr>Diapositive 172</vt:lpstr>
      <vt:lpstr>Diapositive 173</vt:lpstr>
      <vt:lpstr>Diapositive 174</vt:lpstr>
      <vt:lpstr>Diapositive 175</vt:lpstr>
      <vt:lpstr>Diapositive 176</vt:lpstr>
      <vt:lpstr>Diapositive 177</vt:lpstr>
      <vt:lpstr>Diapositive 178</vt:lpstr>
      <vt:lpstr>Diapositive 179</vt:lpstr>
      <vt:lpstr>Diapositive 180</vt:lpstr>
      <vt:lpstr>Diapositive 181</vt:lpstr>
      <vt:lpstr>Diapositive 182</vt:lpstr>
      <vt:lpstr>Diapositive 183</vt:lpstr>
      <vt:lpstr>Diapositive 184</vt:lpstr>
      <vt:lpstr>Diapositive 185</vt:lpstr>
      <vt:lpstr>Diapositive 186</vt:lpstr>
      <vt:lpstr>Diapositive 187</vt:lpstr>
      <vt:lpstr>Diapositive 188</vt:lpstr>
      <vt:lpstr>Diapositive 189</vt:lpstr>
      <vt:lpstr>Diapositive 190</vt:lpstr>
      <vt:lpstr>Diapositive 191</vt:lpstr>
      <vt:lpstr>Diapositive 192</vt:lpstr>
      <vt:lpstr>Diapositive 193</vt:lpstr>
      <vt:lpstr>Diapositive 194</vt:lpstr>
      <vt:lpstr>Diapositive 195</vt:lpstr>
      <vt:lpstr>Diapositive 196</vt:lpstr>
      <vt:lpstr>Diapositive 197</vt:lpstr>
      <vt:lpstr>Diapositive 198</vt:lpstr>
      <vt:lpstr>Diapositive 199</vt:lpstr>
      <vt:lpstr>Diapositive 200</vt:lpstr>
      <vt:lpstr>Diapositive 201</vt:lpstr>
      <vt:lpstr>Diapositive 202</vt:lpstr>
      <vt:lpstr>Diapositive 203</vt:lpstr>
      <vt:lpstr>Diapositive 204</vt:lpstr>
      <vt:lpstr>Diapositive 205</vt:lpstr>
      <vt:lpstr>Diapositive 206</vt:lpstr>
      <vt:lpstr>Diapositive 207</vt:lpstr>
      <vt:lpstr>Diapositive 208</vt:lpstr>
      <vt:lpstr>Diapositive 209</vt:lpstr>
      <vt:lpstr>Diapositive 210</vt:lpstr>
      <vt:lpstr>Diapositive 211</vt:lpstr>
      <vt:lpstr>Diapositive 212</vt:lpstr>
      <vt:lpstr>Diapositive 213</vt:lpstr>
      <vt:lpstr>Diapositive 214</vt:lpstr>
      <vt:lpstr>Diapositive 215</vt:lpstr>
      <vt:lpstr>Diapositive 216</vt:lpstr>
      <vt:lpstr>Diapositive 217</vt:lpstr>
      <vt:lpstr>Diapositive 218</vt:lpstr>
      <vt:lpstr>Diapositive 219</vt:lpstr>
      <vt:lpstr>Diapositive 220</vt:lpstr>
      <vt:lpstr>Diapositive 221</vt:lpstr>
      <vt:lpstr>Diapositive 222</vt:lpstr>
      <vt:lpstr>Diapositive 223</vt:lpstr>
      <vt:lpstr>Diapositive 224</vt:lpstr>
      <vt:lpstr>Diapositive 225</vt:lpstr>
      <vt:lpstr>Diapositive 226</vt:lpstr>
      <vt:lpstr>Diapositive 227</vt:lpstr>
      <vt:lpstr>Diapositive 228</vt:lpstr>
      <vt:lpstr>Diapositive 229</vt:lpstr>
      <vt:lpstr>Diapositive 230</vt:lpstr>
      <vt:lpstr>Diapositive 231</vt:lpstr>
      <vt:lpstr>Diapositive 232</vt:lpstr>
      <vt:lpstr>Diapositive 233</vt:lpstr>
      <vt:lpstr>Diapositive 234</vt:lpstr>
      <vt:lpstr>Diapositive 235</vt:lpstr>
      <vt:lpstr>Diapositive 236</vt:lpstr>
      <vt:lpstr>Diapositive 237</vt:lpstr>
      <vt:lpstr>Diapositive 238</vt:lpstr>
      <vt:lpstr>Diapositive 239</vt:lpstr>
      <vt:lpstr>Diapositive 240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Ricardo SANCHEZ</dc:creator>
  <cp:lastModifiedBy>orange</cp:lastModifiedBy>
  <cp:revision>40</cp:revision>
  <dcterms:created xsi:type="dcterms:W3CDTF">2018-01-22T13:35:35Z</dcterms:created>
  <dcterms:modified xsi:type="dcterms:W3CDTF">2019-02-21T12:03:55Z</dcterms:modified>
</cp:coreProperties>
</file>